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7" r:id="rId2"/>
    <p:sldId id="298" r:id="rId3"/>
    <p:sldId id="258" r:id="rId4"/>
    <p:sldId id="300" r:id="rId5"/>
    <p:sldId id="299"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4" r:id="rId19"/>
    <p:sldId id="313"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8" r:id="rId33"/>
    <p:sldId id="329" r:id="rId34"/>
    <p:sldId id="331" r:id="rId35"/>
    <p:sldId id="332" r:id="rId36"/>
    <p:sldId id="327" r:id="rId37"/>
    <p:sldId id="297" r:id="rId38"/>
    <p:sldId id="259" r:id="rId3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a:srgbClr val="66FF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113" d="100"/>
          <a:sy n="113" d="100"/>
        </p:scale>
        <p:origin x="51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C88BA8-813D-4701-80A2-A85F06C1F7D9}"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s-CO"/>
        </a:p>
      </dgm:t>
    </dgm:pt>
    <dgm:pt modelId="{09A4092C-2BC4-4995-AC0B-5D4EF7A9B7C9}">
      <dgm:prSet phldrT="[Texto]" custT="1">
        <dgm:style>
          <a:lnRef idx="3">
            <a:schemeClr val="lt1"/>
          </a:lnRef>
          <a:fillRef idx="1">
            <a:schemeClr val="accent4"/>
          </a:fillRef>
          <a:effectRef idx="1">
            <a:schemeClr val="accent4"/>
          </a:effectRef>
          <a:fontRef idx="minor">
            <a:schemeClr val="lt1"/>
          </a:fontRef>
        </dgm:style>
      </dgm:prSet>
      <dgm:spPr/>
      <dgm:t>
        <a:bodyPr/>
        <a:lstStyle/>
        <a:p>
          <a:r>
            <a:rPr lang="es-CO" sz="1300" b="1" dirty="0">
              <a:effectLst/>
            </a:rPr>
            <a:t>¿Que es la nube?</a:t>
          </a:r>
        </a:p>
      </dgm:t>
    </dgm:pt>
    <dgm:pt modelId="{388EB1E5-269E-4127-B59A-FB644E0F5706}" type="parTrans" cxnId="{C643A84B-757B-459E-A3E5-4EE3C95C4418}">
      <dgm:prSet/>
      <dgm:spPr/>
      <dgm:t>
        <a:bodyPr/>
        <a:lstStyle/>
        <a:p>
          <a:endParaRPr lang="es-CO">
            <a:effectLst/>
          </a:endParaRPr>
        </a:p>
      </dgm:t>
    </dgm:pt>
    <dgm:pt modelId="{B9FB905A-B7EA-47D6-94F2-E8E0D2DF654B}" type="sibTrans" cxnId="{C643A84B-757B-459E-A3E5-4EE3C95C4418}">
      <dgm:prSet/>
      <dgm:spPr/>
      <dgm:t>
        <a:bodyPr/>
        <a:lstStyle/>
        <a:p>
          <a:endParaRPr lang="es-CO">
            <a:effectLst/>
          </a:endParaRPr>
        </a:p>
      </dgm:t>
    </dgm:pt>
    <dgm:pt modelId="{56E51457-8C51-45A0-83EE-04383B37710A}">
      <dgm:prSet phldrT="[Texto]">
        <dgm:style>
          <a:lnRef idx="3">
            <a:schemeClr val="lt1"/>
          </a:lnRef>
          <a:fillRef idx="1">
            <a:schemeClr val="accent4"/>
          </a:fillRef>
          <a:effectRef idx="1">
            <a:schemeClr val="accent4"/>
          </a:effectRef>
          <a:fontRef idx="minor">
            <a:schemeClr val="lt1"/>
          </a:fontRef>
        </dgm:style>
      </dgm:prSet>
      <dgm:spPr/>
      <dgm:t>
        <a:bodyPr/>
        <a:lstStyle/>
        <a:p>
          <a:r>
            <a:rPr lang="es-CO" b="1" dirty="0">
              <a:effectLst/>
            </a:rPr>
            <a:t>Introducción a GCP</a:t>
          </a:r>
        </a:p>
      </dgm:t>
    </dgm:pt>
    <dgm:pt modelId="{6B8FCBB0-8AB7-43D2-84F6-20CB48ECA584}" type="parTrans" cxnId="{9114E5F3-3FD6-447B-8353-CBCB81FBA012}">
      <dgm:prSet/>
      <dgm:spPr/>
      <dgm:t>
        <a:bodyPr/>
        <a:lstStyle/>
        <a:p>
          <a:endParaRPr lang="es-CO">
            <a:effectLst/>
          </a:endParaRPr>
        </a:p>
      </dgm:t>
    </dgm:pt>
    <dgm:pt modelId="{6CC84134-A8FA-473E-86A0-4ACFEE95BC28}" type="sibTrans" cxnId="{9114E5F3-3FD6-447B-8353-CBCB81FBA012}">
      <dgm:prSet/>
      <dgm:spPr/>
      <dgm:t>
        <a:bodyPr/>
        <a:lstStyle/>
        <a:p>
          <a:endParaRPr lang="es-CO">
            <a:effectLst/>
          </a:endParaRPr>
        </a:p>
      </dgm:t>
    </dgm:pt>
    <dgm:pt modelId="{041841AC-1761-4DDA-ABDF-8CD74BD828C0}">
      <dgm:prSet phldrT="[Texto]">
        <dgm:style>
          <a:lnRef idx="3">
            <a:schemeClr val="lt1"/>
          </a:lnRef>
          <a:fillRef idx="1">
            <a:schemeClr val="accent4"/>
          </a:fillRef>
          <a:effectRef idx="1">
            <a:schemeClr val="accent4"/>
          </a:effectRef>
          <a:fontRef idx="minor">
            <a:schemeClr val="lt1"/>
          </a:fontRef>
        </dgm:style>
      </dgm:prSet>
      <dgm:spPr/>
      <dgm:t>
        <a:bodyPr/>
        <a:lstStyle/>
        <a:p>
          <a:r>
            <a:rPr lang="es-CO" b="1" dirty="0">
              <a:effectLst/>
            </a:rPr>
            <a:t>Interactuando con GCP</a:t>
          </a:r>
        </a:p>
      </dgm:t>
    </dgm:pt>
    <dgm:pt modelId="{9C528559-A82C-4207-852E-0ABB6C544072}" type="parTrans" cxnId="{32D2496C-97E3-45EF-BA58-0B67A9E0F540}">
      <dgm:prSet/>
      <dgm:spPr/>
      <dgm:t>
        <a:bodyPr/>
        <a:lstStyle/>
        <a:p>
          <a:endParaRPr lang="es-CO">
            <a:effectLst/>
          </a:endParaRPr>
        </a:p>
      </dgm:t>
    </dgm:pt>
    <dgm:pt modelId="{1369BE12-A368-42A5-836A-35F16BDAE42F}" type="sibTrans" cxnId="{32D2496C-97E3-45EF-BA58-0B67A9E0F540}">
      <dgm:prSet/>
      <dgm:spPr/>
      <dgm:t>
        <a:bodyPr/>
        <a:lstStyle/>
        <a:p>
          <a:endParaRPr lang="es-CO">
            <a:effectLst/>
          </a:endParaRPr>
        </a:p>
      </dgm:t>
    </dgm:pt>
    <dgm:pt modelId="{277B33D6-E977-41EF-8B47-4A886C095635}">
      <dgm:prSet phldrT="[Texto]">
        <dgm:style>
          <a:lnRef idx="3">
            <a:schemeClr val="lt1"/>
          </a:lnRef>
          <a:fillRef idx="1">
            <a:schemeClr val="accent4"/>
          </a:fillRef>
          <a:effectRef idx="1">
            <a:schemeClr val="accent4"/>
          </a:effectRef>
          <a:fontRef idx="minor">
            <a:schemeClr val="lt1"/>
          </a:fontRef>
        </dgm:style>
      </dgm:prSet>
      <dgm:spPr/>
      <dgm:t>
        <a:bodyPr/>
        <a:lstStyle/>
        <a:p>
          <a:r>
            <a:rPr lang="pt-BR" b="1" dirty="0">
              <a:effectLst/>
            </a:rPr>
            <a:t>Jerarquia de recursos,  IAM</a:t>
          </a:r>
          <a:endParaRPr lang="es-CO" b="1" dirty="0">
            <a:effectLst/>
          </a:endParaRPr>
        </a:p>
      </dgm:t>
    </dgm:pt>
    <dgm:pt modelId="{0DFB0218-C497-4424-8B53-1A5D69806F34}" type="parTrans" cxnId="{8544278C-393F-4DD7-9F08-5C8FBF81E077}">
      <dgm:prSet/>
      <dgm:spPr/>
      <dgm:t>
        <a:bodyPr/>
        <a:lstStyle/>
        <a:p>
          <a:endParaRPr lang="es-CO">
            <a:effectLst/>
          </a:endParaRPr>
        </a:p>
      </dgm:t>
    </dgm:pt>
    <dgm:pt modelId="{C1518869-720D-4DDD-ABD5-F6665E7A080F}" type="sibTrans" cxnId="{8544278C-393F-4DD7-9F08-5C8FBF81E077}">
      <dgm:prSet/>
      <dgm:spPr/>
      <dgm:t>
        <a:bodyPr/>
        <a:lstStyle/>
        <a:p>
          <a:endParaRPr lang="es-CO">
            <a:effectLst/>
          </a:endParaRPr>
        </a:p>
      </dgm:t>
    </dgm:pt>
    <dgm:pt modelId="{18A750FE-4BDF-4D85-AE01-A18AD573A989}">
      <dgm:prSet phldrT="[Texto]">
        <dgm:style>
          <a:lnRef idx="3">
            <a:schemeClr val="lt1"/>
          </a:lnRef>
          <a:fillRef idx="1">
            <a:schemeClr val="accent2"/>
          </a:fillRef>
          <a:effectRef idx="1">
            <a:schemeClr val="accent2"/>
          </a:effectRef>
          <a:fontRef idx="minor">
            <a:schemeClr val="lt1"/>
          </a:fontRef>
        </dgm:style>
      </dgm:prSet>
      <dgm:spPr/>
      <dgm:t>
        <a:bodyPr/>
        <a:lstStyle/>
        <a:p>
          <a:r>
            <a:rPr lang="es-CO" b="1" dirty="0">
              <a:effectLst/>
            </a:rPr>
            <a:t>Redes VPC</a:t>
          </a:r>
        </a:p>
      </dgm:t>
    </dgm:pt>
    <dgm:pt modelId="{F0009BF6-41A3-41E7-82EC-68CFEC65E47B}" type="parTrans" cxnId="{4B5D9A20-A62D-4EBD-8039-C25C86A4D9B3}">
      <dgm:prSet/>
      <dgm:spPr/>
      <dgm:t>
        <a:bodyPr/>
        <a:lstStyle/>
        <a:p>
          <a:endParaRPr lang="es-CO">
            <a:effectLst/>
          </a:endParaRPr>
        </a:p>
      </dgm:t>
    </dgm:pt>
    <dgm:pt modelId="{6BC4710B-BDF0-4977-9A01-FD58C2AFA51B}" type="sibTrans" cxnId="{4B5D9A20-A62D-4EBD-8039-C25C86A4D9B3}">
      <dgm:prSet/>
      <dgm:spPr/>
      <dgm:t>
        <a:bodyPr/>
        <a:lstStyle/>
        <a:p>
          <a:endParaRPr lang="es-CO">
            <a:effectLst/>
          </a:endParaRPr>
        </a:p>
      </dgm:t>
    </dgm:pt>
    <dgm:pt modelId="{82DF89BA-CB6E-4ABC-BB00-9E3362D6E887}">
      <dgm:prSet phldrT="[Texto]">
        <dgm:style>
          <a:lnRef idx="3">
            <a:schemeClr val="lt1"/>
          </a:lnRef>
          <a:fillRef idx="1">
            <a:schemeClr val="accent2"/>
          </a:fillRef>
          <a:effectRef idx="1">
            <a:schemeClr val="accent2"/>
          </a:effectRef>
          <a:fontRef idx="minor">
            <a:schemeClr val="lt1"/>
          </a:fontRef>
        </dgm:style>
      </dgm:prSet>
      <dgm:spPr/>
      <dgm:t>
        <a:bodyPr/>
        <a:lstStyle/>
        <a:p>
          <a:r>
            <a:rPr lang="es-CO" b="1" dirty="0">
              <a:effectLst/>
            </a:rPr>
            <a:t>Google Compute Engine  (GCE)</a:t>
          </a:r>
        </a:p>
      </dgm:t>
    </dgm:pt>
    <dgm:pt modelId="{E384ED41-D17E-4E6E-A354-0DF44B72165C}" type="parTrans" cxnId="{97F4F7BE-BFDA-48EB-A07E-A81DC487CE11}">
      <dgm:prSet/>
      <dgm:spPr/>
      <dgm:t>
        <a:bodyPr/>
        <a:lstStyle/>
        <a:p>
          <a:endParaRPr lang="es-CO">
            <a:effectLst/>
          </a:endParaRPr>
        </a:p>
      </dgm:t>
    </dgm:pt>
    <dgm:pt modelId="{64BCDA1F-FA48-4932-88FE-09DDD16D2C43}" type="sibTrans" cxnId="{97F4F7BE-BFDA-48EB-A07E-A81DC487CE11}">
      <dgm:prSet/>
      <dgm:spPr/>
      <dgm:t>
        <a:bodyPr/>
        <a:lstStyle/>
        <a:p>
          <a:endParaRPr lang="es-CO">
            <a:effectLst/>
          </a:endParaRPr>
        </a:p>
      </dgm:t>
    </dgm:pt>
    <dgm:pt modelId="{81E065FC-F4BD-41B2-A8EC-19ADEA215467}">
      <dgm:prSet phldrT="[Texto]">
        <dgm:style>
          <a:lnRef idx="3">
            <a:schemeClr val="lt1"/>
          </a:lnRef>
          <a:fillRef idx="1">
            <a:schemeClr val="accent2"/>
          </a:fillRef>
          <a:effectRef idx="1">
            <a:schemeClr val="accent2"/>
          </a:effectRef>
          <a:fontRef idx="minor">
            <a:schemeClr val="lt1"/>
          </a:fontRef>
        </dgm:style>
      </dgm:prSet>
      <dgm:spPr/>
      <dgm:t>
        <a:bodyPr/>
        <a:lstStyle/>
        <a:p>
          <a:r>
            <a:rPr lang="es-CO" b="1" dirty="0">
              <a:effectLst/>
            </a:rPr>
            <a:t>Google App Engine – (GAE)</a:t>
          </a:r>
        </a:p>
      </dgm:t>
    </dgm:pt>
    <dgm:pt modelId="{C5273BE3-2364-486D-9FE1-6F46F9E0320B}" type="parTrans" cxnId="{5225E666-70E8-41F7-8B5D-806355BE5B33}">
      <dgm:prSet/>
      <dgm:spPr/>
      <dgm:t>
        <a:bodyPr/>
        <a:lstStyle/>
        <a:p>
          <a:endParaRPr lang="es-CO">
            <a:effectLst/>
          </a:endParaRPr>
        </a:p>
      </dgm:t>
    </dgm:pt>
    <dgm:pt modelId="{1519C591-51C5-448E-97D0-C0B1F1C8F35C}" type="sibTrans" cxnId="{5225E666-70E8-41F7-8B5D-806355BE5B33}">
      <dgm:prSet/>
      <dgm:spPr/>
      <dgm:t>
        <a:bodyPr/>
        <a:lstStyle/>
        <a:p>
          <a:endParaRPr lang="es-CO">
            <a:effectLst/>
          </a:endParaRPr>
        </a:p>
      </dgm:t>
    </dgm:pt>
    <dgm:pt modelId="{5B7EF10B-E12A-487F-A8FA-47B15BC790BC}">
      <dgm:prSet phldrT="[Texto]">
        <dgm:style>
          <a:lnRef idx="3">
            <a:schemeClr val="lt1"/>
          </a:lnRef>
          <a:fillRef idx="1">
            <a:schemeClr val="accent2"/>
          </a:fillRef>
          <a:effectRef idx="1">
            <a:schemeClr val="accent2"/>
          </a:effectRef>
          <a:fontRef idx="minor">
            <a:schemeClr val="lt1"/>
          </a:fontRef>
        </dgm:style>
      </dgm:prSet>
      <dgm:spPr/>
      <dgm:t>
        <a:bodyPr/>
        <a:lstStyle/>
        <a:p>
          <a:r>
            <a:rPr lang="es-CO" b="1" dirty="0">
              <a:effectLst/>
            </a:rPr>
            <a:t>Google Kubernete Engine – (GKE)</a:t>
          </a:r>
        </a:p>
      </dgm:t>
    </dgm:pt>
    <dgm:pt modelId="{12BEDCC0-5ECE-48B4-ABA2-A90E80F23AD2}" type="parTrans" cxnId="{E65D6A7B-B5C5-471B-86D2-09E1DBEB95D2}">
      <dgm:prSet/>
      <dgm:spPr/>
      <dgm:t>
        <a:bodyPr/>
        <a:lstStyle/>
        <a:p>
          <a:endParaRPr lang="es-CO">
            <a:effectLst/>
          </a:endParaRPr>
        </a:p>
      </dgm:t>
    </dgm:pt>
    <dgm:pt modelId="{13FE248A-D9BD-41D0-938F-78934612038F}" type="sibTrans" cxnId="{E65D6A7B-B5C5-471B-86D2-09E1DBEB95D2}">
      <dgm:prSet/>
      <dgm:spPr/>
      <dgm:t>
        <a:bodyPr/>
        <a:lstStyle/>
        <a:p>
          <a:endParaRPr lang="es-CO">
            <a:effectLst/>
          </a:endParaRPr>
        </a:p>
      </dgm:t>
    </dgm:pt>
    <dgm:pt modelId="{5131E3FD-8902-45A1-985D-4CA34AC5173D}">
      <dgm:prSet phldrT="[Texto]"/>
      <dgm:spPr/>
      <dgm:t>
        <a:bodyPr/>
        <a:lstStyle/>
        <a:p>
          <a:r>
            <a:rPr lang="es-CO" b="1" dirty="0">
              <a:effectLst/>
            </a:rPr>
            <a:t>Google Cloud Storage</a:t>
          </a:r>
        </a:p>
      </dgm:t>
    </dgm:pt>
    <dgm:pt modelId="{A0BFC051-DBFA-442F-B137-B58902F9B796}" type="parTrans" cxnId="{CFCC6F7A-A74B-4EDE-AF2E-FAA62DF5E7B0}">
      <dgm:prSet/>
      <dgm:spPr/>
      <dgm:t>
        <a:bodyPr/>
        <a:lstStyle/>
        <a:p>
          <a:endParaRPr lang="es-CO">
            <a:effectLst/>
          </a:endParaRPr>
        </a:p>
      </dgm:t>
    </dgm:pt>
    <dgm:pt modelId="{60E7820C-BA59-450F-9F2E-FF3FE3EAB947}" type="sibTrans" cxnId="{CFCC6F7A-A74B-4EDE-AF2E-FAA62DF5E7B0}">
      <dgm:prSet/>
      <dgm:spPr/>
      <dgm:t>
        <a:bodyPr/>
        <a:lstStyle/>
        <a:p>
          <a:endParaRPr lang="es-CO">
            <a:effectLst/>
          </a:endParaRPr>
        </a:p>
      </dgm:t>
    </dgm:pt>
    <dgm:pt modelId="{D7AF6ABB-598C-43BB-AD47-68546C91DFEE}">
      <dgm:prSet phldrT="[Texto]">
        <dgm:style>
          <a:lnRef idx="3">
            <a:schemeClr val="lt1"/>
          </a:lnRef>
          <a:fillRef idx="1">
            <a:schemeClr val="dk1"/>
          </a:fillRef>
          <a:effectRef idx="1">
            <a:schemeClr val="dk1"/>
          </a:effectRef>
          <a:fontRef idx="minor">
            <a:schemeClr val="lt1"/>
          </a:fontRef>
        </dgm:style>
      </dgm:prSet>
      <dgm:spPr>
        <a:solidFill>
          <a:srgbClr val="C00000"/>
        </a:solidFill>
      </dgm:spPr>
      <dgm:t>
        <a:bodyPr/>
        <a:lstStyle/>
        <a:p>
          <a:r>
            <a:rPr lang="es-CO" b="1" dirty="0">
              <a:effectLst/>
            </a:rPr>
            <a:t>Monitoring and Logging</a:t>
          </a:r>
        </a:p>
      </dgm:t>
    </dgm:pt>
    <dgm:pt modelId="{88C76B2B-160A-442C-9421-7DBD13F7931D}" type="parTrans" cxnId="{3EA86CD6-3F5B-44A9-9C47-CC5523125079}">
      <dgm:prSet/>
      <dgm:spPr/>
      <dgm:t>
        <a:bodyPr/>
        <a:lstStyle/>
        <a:p>
          <a:endParaRPr lang="es-CO">
            <a:effectLst/>
          </a:endParaRPr>
        </a:p>
      </dgm:t>
    </dgm:pt>
    <dgm:pt modelId="{B54375C7-352C-49B8-BFD7-09282652DD3F}" type="sibTrans" cxnId="{3EA86CD6-3F5B-44A9-9C47-CC5523125079}">
      <dgm:prSet/>
      <dgm:spPr/>
      <dgm:t>
        <a:bodyPr/>
        <a:lstStyle/>
        <a:p>
          <a:endParaRPr lang="es-CO">
            <a:effectLst/>
          </a:endParaRPr>
        </a:p>
      </dgm:t>
    </dgm:pt>
    <dgm:pt modelId="{1DBB6BB4-CA59-4E25-AD33-F74A1805D142}">
      <dgm:prSet phldrT="[Texto]"/>
      <dgm:spPr/>
      <dgm:t>
        <a:bodyPr/>
        <a:lstStyle/>
        <a:p>
          <a:r>
            <a:rPr lang="es-CO" b="1" dirty="0">
              <a:effectLst/>
            </a:rPr>
            <a:t>Google Cloud </a:t>
          </a:r>
          <a:r>
            <a:rPr lang="es-CO" b="1" dirty="0" err="1">
              <a:effectLst/>
            </a:rPr>
            <a:t>Sql</a:t>
          </a:r>
          <a:r>
            <a:rPr lang="es-CO" b="1" dirty="0">
              <a:effectLst/>
            </a:rPr>
            <a:t> – Google Cloud </a:t>
          </a:r>
          <a:r>
            <a:rPr lang="es-CO" b="1" dirty="0" err="1">
              <a:effectLst/>
            </a:rPr>
            <a:t>Spanner</a:t>
          </a:r>
          <a:endParaRPr lang="es-CO" b="1" dirty="0">
            <a:effectLst/>
          </a:endParaRPr>
        </a:p>
      </dgm:t>
    </dgm:pt>
    <dgm:pt modelId="{4B6D5F35-CDA7-4615-8435-FE7A359D3604}" type="parTrans" cxnId="{B4B80106-B293-437B-AD79-7BEF99118E0B}">
      <dgm:prSet/>
      <dgm:spPr/>
      <dgm:t>
        <a:bodyPr/>
        <a:lstStyle/>
        <a:p>
          <a:endParaRPr lang="es-CO">
            <a:effectLst/>
          </a:endParaRPr>
        </a:p>
      </dgm:t>
    </dgm:pt>
    <dgm:pt modelId="{B07B1FFE-9758-418A-8C2C-578977F210B5}" type="sibTrans" cxnId="{B4B80106-B293-437B-AD79-7BEF99118E0B}">
      <dgm:prSet/>
      <dgm:spPr/>
      <dgm:t>
        <a:bodyPr/>
        <a:lstStyle/>
        <a:p>
          <a:endParaRPr lang="es-CO">
            <a:effectLst/>
          </a:endParaRPr>
        </a:p>
      </dgm:t>
    </dgm:pt>
    <dgm:pt modelId="{B8B75B79-A9FF-4928-A886-7E624F4EAEA6}">
      <dgm:prSet phldrT="[Texto]"/>
      <dgm:spPr/>
      <dgm:t>
        <a:bodyPr/>
        <a:lstStyle/>
        <a:p>
          <a:r>
            <a:rPr lang="es-CO" b="1" dirty="0">
              <a:effectLst/>
            </a:rPr>
            <a:t>Google Cloud </a:t>
          </a:r>
          <a:r>
            <a:rPr lang="es-CO" b="1" dirty="0" err="1">
              <a:effectLst/>
            </a:rPr>
            <a:t>Firestore</a:t>
          </a:r>
          <a:r>
            <a:rPr lang="es-CO" b="1" dirty="0">
              <a:effectLst/>
            </a:rPr>
            <a:t> – Google Cloud </a:t>
          </a:r>
          <a:r>
            <a:rPr lang="es-CO" b="1" dirty="0" err="1">
              <a:effectLst/>
            </a:rPr>
            <a:t>Bigtable</a:t>
          </a:r>
          <a:endParaRPr lang="es-CO" b="1" dirty="0">
            <a:effectLst/>
          </a:endParaRPr>
        </a:p>
      </dgm:t>
    </dgm:pt>
    <dgm:pt modelId="{B65C385F-3967-4B87-898A-BAC97E29F990}" type="parTrans" cxnId="{A5FCB477-BB6F-4F44-B7F3-284D8B5FAE1A}">
      <dgm:prSet/>
      <dgm:spPr/>
      <dgm:t>
        <a:bodyPr/>
        <a:lstStyle/>
        <a:p>
          <a:endParaRPr lang="es-CO">
            <a:effectLst/>
          </a:endParaRPr>
        </a:p>
      </dgm:t>
    </dgm:pt>
    <dgm:pt modelId="{B1032260-66F0-49B9-9AA9-C085DE2B31EC}" type="sibTrans" cxnId="{A5FCB477-BB6F-4F44-B7F3-284D8B5FAE1A}">
      <dgm:prSet/>
      <dgm:spPr/>
      <dgm:t>
        <a:bodyPr/>
        <a:lstStyle/>
        <a:p>
          <a:endParaRPr lang="es-CO">
            <a:effectLst/>
          </a:endParaRPr>
        </a:p>
      </dgm:t>
    </dgm:pt>
    <dgm:pt modelId="{1AF47194-77BE-4519-93D0-D545C860682B}">
      <dgm:prSet phldrT="[Texto]"/>
      <dgm:spPr/>
      <dgm:t>
        <a:bodyPr/>
        <a:lstStyle/>
        <a:p>
          <a:r>
            <a:rPr lang="es-CO" b="1" dirty="0">
              <a:effectLst/>
            </a:rPr>
            <a:t>Google Cloud </a:t>
          </a:r>
          <a:r>
            <a:rPr lang="es-CO" b="1" dirty="0" err="1">
              <a:effectLst/>
            </a:rPr>
            <a:t>BigQuery</a:t>
          </a:r>
          <a:endParaRPr lang="es-CO" b="1" dirty="0">
            <a:effectLst/>
          </a:endParaRPr>
        </a:p>
      </dgm:t>
    </dgm:pt>
    <dgm:pt modelId="{98963EE4-C3AB-45F2-B80B-32C02D3320B7}" type="parTrans" cxnId="{0CC35ADC-8716-4834-AADA-A93E4D0344D3}">
      <dgm:prSet/>
      <dgm:spPr/>
      <dgm:t>
        <a:bodyPr/>
        <a:lstStyle/>
        <a:p>
          <a:endParaRPr lang="es-CO">
            <a:effectLst/>
          </a:endParaRPr>
        </a:p>
      </dgm:t>
    </dgm:pt>
    <dgm:pt modelId="{3D016E3B-5AE3-4735-A959-3187EC3C1A7C}" type="sibTrans" cxnId="{0CC35ADC-8716-4834-AADA-A93E4D0344D3}">
      <dgm:prSet/>
      <dgm:spPr/>
      <dgm:t>
        <a:bodyPr/>
        <a:lstStyle/>
        <a:p>
          <a:endParaRPr lang="es-CO">
            <a:effectLst/>
          </a:endParaRPr>
        </a:p>
      </dgm:t>
    </dgm:pt>
    <dgm:pt modelId="{78E484A6-0680-4F98-A0C0-919DF6D58FCB}">
      <dgm:prSet phldrT="[Texto]">
        <dgm:style>
          <a:lnRef idx="3">
            <a:schemeClr val="lt1"/>
          </a:lnRef>
          <a:fillRef idx="1">
            <a:schemeClr val="accent6"/>
          </a:fillRef>
          <a:effectRef idx="1">
            <a:schemeClr val="accent6"/>
          </a:effectRef>
          <a:fontRef idx="minor">
            <a:schemeClr val="lt1"/>
          </a:fontRef>
        </dgm:style>
      </dgm:prSet>
      <dgm:spPr/>
      <dgm:t>
        <a:bodyPr/>
        <a:lstStyle/>
        <a:p>
          <a:r>
            <a:rPr lang="es-CO" b="1" dirty="0">
              <a:effectLst/>
            </a:rPr>
            <a:t>Pub/Sub, Google Cloud Function, Google Cloud Run</a:t>
          </a:r>
        </a:p>
      </dgm:t>
    </dgm:pt>
    <dgm:pt modelId="{943565A4-97EB-44E1-9877-B0A0B9DC46A0}" type="parTrans" cxnId="{33FAA1F4-4FBA-4816-95C6-D31CE00A20C9}">
      <dgm:prSet/>
      <dgm:spPr/>
      <dgm:t>
        <a:bodyPr/>
        <a:lstStyle/>
        <a:p>
          <a:endParaRPr lang="es-CO">
            <a:effectLst/>
          </a:endParaRPr>
        </a:p>
      </dgm:t>
    </dgm:pt>
    <dgm:pt modelId="{5C2EBCCE-59EA-4E06-9CD0-3D05ED8646DD}" type="sibTrans" cxnId="{33FAA1F4-4FBA-4816-95C6-D31CE00A20C9}">
      <dgm:prSet/>
      <dgm:spPr/>
      <dgm:t>
        <a:bodyPr/>
        <a:lstStyle/>
        <a:p>
          <a:endParaRPr lang="es-CO">
            <a:effectLst/>
          </a:endParaRPr>
        </a:p>
      </dgm:t>
    </dgm:pt>
    <dgm:pt modelId="{17818222-99C7-4F91-B137-0C1AC5E95175}">
      <dgm:prSet phldrT="[Texto]">
        <dgm:style>
          <a:lnRef idx="3">
            <a:schemeClr val="lt1"/>
          </a:lnRef>
          <a:fillRef idx="1">
            <a:schemeClr val="accent6"/>
          </a:fillRef>
          <a:effectRef idx="1">
            <a:schemeClr val="accent6"/>
          </a:effectRef>
          <a:fontRef idx="minor">
            <a:schemeClr val="lt1"/>
          </a:fontRef>
        </dgm:style>
      </dgm:prSet>
      <dgm:spPr/>
      <dgm:t>
        <a:bodyPr/>
        <a:lstStyle/>
        <a:p>
          <a:r>
            <a:rPr lang="es-CO" b="1" dirty="0">
              <a:effectLst/>
            </a:rPr>
            <a:t>Load Balancing - </a:t>
          </a:r>
          <a:r>
            <a:rPr lang="es-CO" b="1" dirty="0" err="1">
              <a:effectLst/>
            </a:rPr>
            <a:t>AutosCaling</a:t>
          </a:r>
          <a:endParaRPr lang="es-CO" b="1" dirty="0">
            <a:effectLst/>
          </a:endParaRPr>
        </a:p>
      </dgm:t>
    </dgm:pt>
    <dgm:pt modelId="{51734094-5F05-4EC1-9525-492BCCDDBC71}" type="parTrans" cxnId="{BCF8B896-90CD-4CA8-87A8-2F6D9FE78230}">
      <dgm:prSet/>
      <dgm:spPr/>
      <dgm:t>
        <a:bodyPr/>
        <a:lstStyle/>
        <a:p>
          <a:endParaRPr lang="es-CO">
            <a:effectLst/>
          </a:endParaRPr>
        </a:p>
      </dgm:t>
    </dgm:pt>
    <dgm:pt modelId="{E82824B2-1CA8-48D2-B3D3-49DE9A6402D3}" type="sibTrans" cxnId="{BCF8B896-90CD-4CA8-87A8-2F6D9FE78230}">
      <dgm:prSet/>
      <dgm:spPr/>
      <dgm:t>
        <a:bodyPr/>
        <a:lstStyle/>
        <a:p>
          <a:endParaRPr lang="es-CO">
            <a:effectLst/>
          </a:endParaRPr>
        </a:p>
      </dgm:t>
    </dgm:pt>
    <dgm:pt modelId="{C9E72037-0455-4A0B-BE68-C384C4B2A2D1}">
      <dgm:prSet phldrT="[Texto]">
        <dgm:style>
          <a:lnRef idx="3">
            <a:schemeClr val="lt1"/>
          </a:lnRef>
          <a:fillRef idx="1">
            <a:schemeClr val="accent6"/>
          </a:fillRef>
          <a:effectRef idx="1">
            <a:schemeClr val="accent6"/>
          </a:effectRef>
          <a:fontRef idx="minor">
            <a:schemeClr val="lt1"/>
          </a:fontRef>
        </dgm:style>
      </dgm:prSet>
      <dgm:spPr/>
      <dgm:t>
        <a:bodyPr/>
        <a:lstStyle/>
        <a:p>
          <a:r>
            <a:rPr lang="es-CO" b="1" dirty="0">
              <a:effectLst/>
            </a:rPr>
            <a:t>Cloud </a:t>
          </a:r>
          <a:r>
            <a:rPr lang="es-CO" b="1" dirty="0" err="1">
              <a:effectLst/>
            </a:rPr>
            <a:t>Interconnect</a:t>
          </a:r>
          <a:r>
            <a:rPr lang="es-CO" b="1" dirty="0">
              <a:effectLst/>
            </a:rPr>
            <a:t> and </a:t>
          </a:r>
          <a:r>
            <a:rPr lang="es-CO" b="1" dirty="0" err="1">
              <a:effectLst/>
            </a:rPr>
            <a:t>Peering</a:t>
          </a:r>
          <a:r>
            <a:rPr lang="es-CO" b="1" dirty="0">
              <a:effectLst/>
            </a:rPr>
            <a:t>, Cloud CDN</a:t>
          </a:r>
        </a:p>
      </dgm:t>
    </dgm:pt>
    <dgm:pt modelId="{5637F2CD-3E04-4B7B-ACA2-6762C826B9E5}" type="parTrans" cxnId="{8E0FACDB-80B2-4C42-B2F2-968CF8D7D09D}">
      <dgm:prSet/>
      <dgm:spPr/>
      <dgm:t>
        <a:bodyPr/>
        <a:lstStyle/>
        <a:p>
          <a:endParaRPr lang="es-CO">
            <a:effectLst/>
          </a:endParaRPr>
        </a:p>
      </dgm:t>
    </dgm:pt>
    <dgm:pt modelId="{5BBB4A9A-FE0F-4D06-8029-62A07721E992}" type="sibTrans" cxnId="{8E0FACDB-80B2-4C42-B2F2-968CF8D7D09D}">
      <dgm:prSet/>
      <dgm:spPr/>
      <dgm:t>
        <a:bodyPr/>
        <a:lstStyle/>
        <a:p>
          <a:endParaRPr lang="es-CO">
            <a:effectLst/>
          </a:endParaRPr>
        </a:p>
      </dgm:t>
    </dgm:pt>
    <dgm:pt modelId="{B50450E6-3B7C-46BA-9256-628D15BF1ABC}">
      <dgm:prSet phldrT="[Texto]">
        <dgm:style>
          <a:lnRef idx="3">
            <a:schemeClr val="lt1"/>
          </a:lnRef>
          <a:fillRef idx="1">
            <a:schemeClr val="accent6"/>
          </a:fillRef>
          <a:effectRef idx="1">
            <a:schemeClr val="accent6"/>
          </a:effectRef>
          <a:fontRef idx="minor">
            <a:schemeClr val="lt1"/>
          </a:fontRef>
        </dgm:style>
      </dgm:prSet>
      <dgm:spPr/>
      <dgm:t>
        <a:bodyPr/>
        <a:lstStyle/>
        <a:p>
          <a:r>
            <a:rPr lang="es-CO" b="1" dirty="0">
              <a:effectLst/>
            </a:rPr>
            <a:t>Infraestructura como código – IAC</a:t>
          </a:r>
        </a:p>
      </dgm:t>
    </dgm:pt>
    <dgm:pt modelId="{8095ACF2-A126-405F-A2D1-9B8BBAFF15F7}" type="parTrans" cxnId="{B1BE7738-338A-4CDC-9093-B4E2B3493F1B}">
      <dgm:prSet/>
      <dgm:spPr/>
      <dgm:t>
        <a:bodyPr/>
        <a:lstStyle/>
        <a:p>
          <a:endParaRPr lang="es-CO">
            <a:effectLst/>
          </a:endParaRPr>
        </a:p>
      </dgm:t>
    </dgm:pt>
    <dgm:pt modelId="{0FD02575-0078-4B25-8E69-7C98AB75210D}" type="sibTrans" cxnId="{B1BE7738-338A-4CDC-9093-B4E2B3493F1B}">
      <dgm:prSet/>
      <dgm:spPr/>
      <dgm:t>
        <a:bodyPr/>
        <a:lstStyle/>
        <a:p>
          <a:endParaRPr lang="es-CO">
            <a:effectLst/>
          </a:endParaRPr>
        </a:p>
      </dgm:t>
    </dgm:pt>
    <dgm:pt modelId="{72319160-662A-4172-8DCE-EBEE9E81A83E}">
      <dgm:prSet phldrT="[Texto]"/>
      <dgm:spPr>
        <a:solidFill>
          <a:srgbClr val="434343"/>
        </a:solidFill>
      </dgm:spPr>
      <dgm:t>
        <a:bodyPr/>
        <a:lstStyle/>
        <a:p>
          <a:r>
            <a:rPr lang="es-CO" b="1" dirty="0">
              <a:effectLst/>
            </a:rPr>
            <a:t>Cierre Diplomado</a:t>
          </a:r>
        </a:p>
      </dgm:t>
    </dgm:pt>
    <dgm:pt modelId="{FE0E46B8-800E-442D-8B99-A3184E007D1C}" type="parTrans" cxnId="{EF47CA84-6C9F-45FC-B010-D0FBB824C2B1}">
      <dgm:prSet/>
      <dgm:spPr/>
      <dgm:t>
        <a:bodyPr/>
        <a:lstStyle/>
        <a:p>
          <a:endParaRPr lang="es-CO">
            <a:effectLst/>
          </a:endParaRPr>
        </a:p>
      </dgm:t>
    </dgm:pt>
    <dgm:pt modelId="{3F7DDBC1-6A9B-4D36-81E6-15A2EF22C743}" type="sibTrans" cxnId="{EF47CA84-6C9F-45FC-B010-D0FBB824C2B1}">
      <dgm:prSet/>
      <dgm:spPr/>
      <dgm:t>
        <a:bodyPr/>
        <a:lstStyle/>
        <a:p>
          <a:endParaRPr lang="es-CO">
            <a:effectLst/>
          </a:endParaRPr>
        </a:p>
      </dgm:t>
    </dgm:pt>
    <dgm:pt modelId="{7471132F-E8F5-474A-9A24-7C443C05E4CA}">
      <dgm:prSet phldrT="[Texto]">
        <dgm:style>
          <a:lnRef idx="3">
            <a:schemeClr val="lt1"/>
          </a:lnRef>
          <a:fillRef idx="1">
            <a:schemeClr val="dk1"/>
          </a:fillRef>
          <a:effectRef idx="1">
            <a:schemeClr val="dk1"/>
          </a:effectRef>
          <a:fontRef idx="minor">
            <a:schemeClr val="lt1"/>
          </a:fontRef>
        </dgm:style>
      </dgm:prSet>
      <dgm:spPr>
        <a:solidFill>
          <a:srgbClr val="C00000"/>
        </a:solidFill>
      </dgm:spPr>
      <dgm:t>
        <a:bodyPr/>
        <a:lstStyle/>
        <a:p>
          <a:r>
            <a:rPr lang="es-CO" b="1" dirty="0">
              <a:effectLst/>
            </a:rPr>
            <a:t>Cloud </a:t>
          </a:r>
          <a:r>
            <a:rPr lang="es-CO" b="1" dirty="0" err="1">
              <a:effectLst/>
            </a:rPr>
            <a:t>Dataproc</a:t>
          </a:r>
          <a:r>
            <a:rPr lang="es-CO" b="1" dirty="0">
              <a:effectLst/>
            </a:rPr>
            <a:t> – Cloud </a:t>
          </a:r>
          <a:r>
            <a:rPr lang="es-CO" b="1" dirty="0" err="1">
              <a:effectLst/>
            </a:rPr>
            <a:t>Dataflow</a:t>
          </a:r>
          <a:endParaRPr lang="es-CO" b="1" dirty="0">
            <a:effectLst/>
          </a:endParaRPr>
        </a:p>
      </dgm:t>
    </dgm:pt>
    <dgm:pt modelId="{B272E4BF-4B10-478F-BB97-31C5D986AC83}" type="parTrans" cxnId="{07436B5D-2823-46D1-BED0-9DEEAC7088F6}">
      <dgm:prSet/>
      <dgm:spPr/>
      <dgm:t>
        <a:bodyPr/>
        <a:lstStyle/>
        <a:p>
          <a:endParaRPr lang="es-CO">
            <a:effectLst/>
          </a:endParaRPr>
        </a:p>
      </dgm:t>
    </dgm:pt>
    <dgm:pt modelId="{5CA2758F-2BF8-4EB0-A034-EF68C5402DCA}" type="sibTrans" cxnId="{07436B5D-2823-46D1-BED0-9DEEAC7088F6}">
      <dgm:prSet/>
      <dgm:spPr/>
      <dgm:t>
        <a:bodyPr/>
        <a:lstStyle/>
        <a:p>
          <a:endParaRPr lang="es-CO">
            <a:effectLst/>
          </a:endParaRPr>
        </a:p>
      </dgm:t>
    </dgm:pt>
    <dgm:pt modelId="{5665C4FA-9078-4E7B-8450-91C448B07F9B}" type="pres">
      <dgm:prSet presAssocID="{BBC88BA8-813D-4701-80A2-A85F06C1F7D9}" presName="Name0" presStyleCnt="0">
        <dgm:presLayoutVars>
          <dgm:dir/>
          <dgm:resizeHandles val="exact"/>
        </dgm:presLayoutVars>
      </dgm:prSet>
      <dgm:spPr/>
    </dgm:pt>
    <dgm:pt modelId="{CF4C58B1-FCA0-44A0-B052-685C75CDE688}" type="pres">
      <dgm:prSet presAssocID="{09A4092C-2BC4-4995-AC0B-5D4EF7A9B7C9}" presName="node" presStyleLbl="node1" presStyleIdx="0" presStyleCnt="19">
        <dgm:presLayoutVars>
          <dgm:bulletEnabled val="1"/>
        </dgm:presLayoutVars>
      </dgm:prSet>
      <dgm:spPr/>
    </dgm:pt>
    <dgm:pt modelId="{626144AF-8905-46DD-9377-2CA8C0899B8E}" type="pres">
      <dgm:prSet presAssocID="{B9FB905A-B7EA-47D6-94F2-E8E0D2DF654B}" presName="sibTrans" presStyleLbl="sibTrans1D1" presStyleIdx="0" presStyleCnt="18"/>
      <dgm:spPr/>
    </dgm:pt>
    <dgm:pt modelId="{CCF57BED-33B5-4B36-B14B-A3E745591E0C}" type="pres">
      <dgm:prSet presAssocID="{B9FB905A-B7EA-47D6-94F2-E8E0D2DF654B}" presName="connectorText" presStyleLbl="sibTrans1D1" presStyleIdx="0" presStyleCnt="18"/>
      <dgm:spPr/>
    </dgm:pt>
    <dgm:pt modelId="{AC5B33CC-4C22-4CA6-948A-99C06A6BBE91}" type="pres">
      <dgm:prSet presAssocID="{56E51457-8C51-45A0-83EE-04383B37710A}" presName="node" presStyleLbl="node1" presStyleIdx="1" presStyleCnt="19">
        <dgm:presLayoutVars>
          <dgm:bulletEnabled val="1"/>
        </dgm:presLayoutVars>
      </dgm:prSet>
      <dgm:spPr/>
    </dgm:pt>
    <dgm:pt modelId="{6441C73A-28F6-431E-9543-D1A47F0EB3C6}" type="pres">
      <dgm:prSet presAssocID="{6CC84134-A8FA-473E-86A0-4ACFEE95BC28}" presName="sibTrans" presStyleLbl="sibTrans1D1" presStyleIdx="1" presStyleCnt="18"/>
      <dgm:spPr/>
    </dgm:pt>
    <dgm:pt modelId="{C09FFC9E-DD8D-4399-91D7-E883C0944BC9}" type="pres">
      <dgm:prSet presAssocID="{6CC84134-A8FA-473E-86A0-4ACFEE95BC28}" presName="connectorText" presStyleLbl="sibTrans1D1" presStyleIdx="1" presStyleCnt="18"/>
      <dgm:spPr/>
    </dgm:pt>
    <dgm:pt modelId="{A592CA32-8237-4FF2-990F-E2B570A77828}" type="pres">
      <dgm:prSet presAssocID="{041841AC-1761-4DDA-ABDF-8CD74BD828C0}" presName="node" presStyleLbl="node1" presStyleIdx="2" presStyleCnt="19">
        <dgm:presLayoutVars>
          <dgm:bulletEnabled val="1"/>
        </dgm:presLayoutVars>
      </dgm:prSet>
      <dgm:spPr/>
    </dgm:pt>
    <dgm:pt modelId="{B4EEB5AA-3664-46DD-88B4-4A65C7A7101A}" type="pres">
      <dgm:prSet presAssocID="{1369BE12-A368-42A5-836A-35F16BDAE42F}" presName="sibTrans" presStyleLbl="sibTrans1D1" presStyleIdx="2" presStyleCnt="18"/>
      <dgm:spPr/>
    </dgm:pt>
    <dgm:pt modelId="{AD7A2A43-826D-4968-A1C0-03ED4BCB63A5}" type="pres">
      <dgm:prSet presAssocID="{1369BE12-A368-42A5-836A-35F16BDAE42F}" presName="connectorText" presStyleLbl="sibTrans1D1" presStyleIdx="2" presStyleCnt="18"/>
      <dgm:spPr/>
    </dgm:pt>
    <dgm:pt modelId="{85BD9C49-8380-4507-A13F-B2B2F041493B}" type="pres">
      <dgm:prSet presAssocID="{277B33D6-E977-41EF-8B47-4A886C095635}" presName="node" presStyleLbl="node1" presStyleIdx="3" presStyleCnt="19">
        <dgm:presLayoutVars>
          <dgm:bulletEnabled val="1"/>
        </dgm:presLayoutVars>
      </dgm:prSet>
      <dgm:spPr/>
    </dgm:pt>
    <dgm:pt modelId="{445E6A56-C35B-4F5A-A2F2-4AF646ED8ECA}" type="pres">
      <dgm:prSet presAssocID="{C1518869-720D-4DDD-ABD5-F6665E7A080F}" presName="sibTrans" presStyleLbl="sibTrans1D1" presStyleIdx="3" presStyleCnt="18"/>
      <dgm:spPr/>
    </dgm:pt>
    <dgm:pt modelId="{D71AD047-1838-49F1-B4FF-07402F24EF42}" type="pres">
      <dgm:prSet presAssocID="{C1518869-720D-4DDD-ABD5-F6665E7A080F}" presName="connectorText" presStyleLbl="sibTrans1D1" presStyleIdx="3" presStyleCnt="18"/>
      <dgm:spPr/>
    </dgm:pt>
    <dgm:pt modelId="{4957957B-9E95-4294-8229-101D222D9924}" type="pres">
      <dgm:prSet presAssocID="{18A750FE-4BDF-4D85-AE01-A18AD573A989}" presName="node" presStyleLbl="node1" presStyleIdx="4" presStyleCnt="19">
        <dgm:presLayoutVars>
          <dgm:bulletEnabled val="1"/>
        </dgm:presLayoutVars>
      </dgm:prSet>
      <dgm:spPr/>
    </dgm:pt>
    <dgm:pt modelId="{2CC19992-F3FB-46D1-B238-65B04E09C692}" type="pres">
      <dgm:prSet presAssocID="{6BC4710B-BDF0-4977-9A01-FD58C2AFA51B}" presName="sibTrans" presStyleLbl="sibTrans1D1" presStyleIdx="4" presStyleCnt="18"/>
      <dgm:spPr/>
    </dgm:pt>
    <dgm:pt modelId="{1E330EA3-1E06-4309-BE35-83F9F9049280}" type="pres">
      <dgm:prSet presAssocID="{6BC4710B-BDF0-4977-9A01-FD58C2AFA51B}" presName="connectorText" presStyleLbl="sibTrans1D1" presStyleIdx="4" presStyleCnt="18"/>
      <dgm:spPr/>
    </dgm:pt>
    <dgm:pt modelId="{235FA126-5682-4E52-B064-798952676D94}" type="pres">
      <dgm:prSet presAssocID="{82DF89BA-CB6E-4ABC-BB00-9E3362D6E887}" presName="node" presStyleLbl="node1" presStyleIdx="5" presStyleCnt="19">
        <dgm:presLayoutVars>
          <dgm:bulletEnabled val="1"/>
        </dgm:presLayoutVars>
      </dgm:prSet>
      <dgm:spPr/>
    </dgm:pt>
    <dgm:pt modelId="{0F7BE44B-8731-46E2-9A07-CF7665D03910}" type="pres">
      <dgm:prSet presAssocID="{64BCDA1F-FA48-4932-88FE-09DDD16D2C43}" presName="sibTrans" presStyleLbl="sibTrans1D1" presStyleIdx="5" presStyleCnt="18"/>
      <dgm:spPr/>
    </dgm:pt>
    <dgm:pt modelId="{75A4F2EA-F25E-4E70-8CCA-1B02061BACC8}" type="pres">
      <dgm:prSet presAssocID="{64BCDA1F-FA48-4932-88FE-09DDD16D2C43}" presName="connectorText" presStyleLbl="sibTrans1D1" presStyleIdx="5" presStyleCnt="18"/>
      <dgm:spPr/>
    </dgm:pt>
    <dgm:pt modelId="{9E7EB5AD-C7FF-4351-BE8B-EDE9ECD3446E}" type="pres">
      <dgm:prSet presAssocID="{81E065FC-F4BD-41B2-A8EC-19ADEA215467}" presName="node" presStyleLbl="node1" presStyleIdx="6" presStyleCnt="19">
        <dgm:presLayoutVars>
          <dgm:bulletEnabled val="1"/>
        </dgm:presLayoutVars>
      </dgm:prSet>
      <dgm:spPr/>
    </dgm:pt>
    <dgm:pt modelId="{181B71CD-BEEE-4F97-B879-A22441692588}" type="pres">
      <dgm:prSet presAssocID="{1519C591-51C5-448E-97D0-C0B1F1C8F35C}" presName="sibTrans" presStyleLbl="sibTrans1D1" presStyleIdx="6" presStyleCnt="18"/>
      <dgm:spPr/>
    </dgm:pt>
    <dgm:pt modelId="{E4AF91E9-3CA5-4403-A5A0-1E22C89993FD}" type="pres">
      <dgm:prSet presAssocID="{1519C591-51C5-448E-97D0-C0B1F1C8F35C}" presName="connectorText" presStyleLbl="sibTrans1D1" presStyleIdx="6" presStyleCnt="18"/>
      <dgm:spPr/>
    </dgm:pt>
    <dgm:pt modelId="{B21F64AA-4DA8-4106-8982-B857DF2E4095}" type="pres">
      <dgm:prSet presAssocID="{5B7EF10B-E12A-487F-A8FA-47B15BC790BC}" presName="node" presStyleLbl="node1" presStyleIdx="7" presStyleCnt="19">
        <dgm:presLayoutVars>
          <dgm:bulletEnabled val="1"/>
        </dgm:presLayoutVars>
      </dgm:prSet>
      <dgm:spPr/>
    </dgm:pt>
    <dgm:pt modelId="{B0C09D3D-B8EE-407E-89C6-BBF96D9A1529}" type="pres">
      <dgm:prSet presAssocID="{13FE248A-D9BD-41D0-938F-78934612038F}" presName="sibTrans" presStyleLbl="sibTrans1D1" presStyleIdx="7" presStyleCnt="18"/>
      <dgm:spPr/>
    </dgm:pt>
    <dgm:pt modelId="{BF6507EC-D3F8-4DD6-9D4F-71DE69CD8E4D}" type="pres">
      <dgm:prSet presAssocID="{13FE248A-D9BD-41D0-938F-78934612038F}" presName="connectorText" presStyleLbl="sibTrans1D1" presStyleIdx="7" presStyleCnt="18"/>
      <dgm:spPr/>
    </dgm:pt>
    <dgm:pt modelId="{72ED393D-38AF-4C6E-BA60-9F891F516C41}" type="pres">
      <dgm:prSet presAssocID="{5131E3FD-8902-45A1-985D-4CA34AC5173D}" presName="node" presStyleLbl="node1" presStyleIdx="8" presStyleCnt="19">
        <dgm:presLayoutVars>
          <dgm:bulletEnabled val="1"/>
        </dgm:presLayoutVars>
      </dgm:prSet>
      <dgm:spPr/>
    </dgm:pt>
    <dgm:pt modelId="{7650BF17-F637-49F8-BE1A-0CAB6DCD72E5}" type="pres">
      <dgm:prSet presAssocID="{60E7820C-BA59-450F-9F2E-FF3FE3EAB947}" presName="sibTrans" presStyleLbl="sibTrans1D1" presStyleIdx="8" presStyleCnt="18"/>
      <dgm:spPr/>
    </dgm:pt>
    <dgm:pt modelId="{DF4AA754-31C1-42EA-8D3B-D5C2CADC3520}" type="pres">
      <dgm:prSet presAssocID="{60E7820C-BA59-450F-9F2E-FF3FE3EAB947}" presName="connectorText" presStyleLbl="sibTrans1D1" presStyleIdx="8" presStyleCnt="18"/>
      <dgm:spPr/>
    </dgm:pt>
    <dgm:pt modelId="{A574F236-E1DC-43FB-8FA4-41A5CB6BDF31}" type="pres">
      <dgm:prSet presAssocID="{1DBB6BB4-CA59-4E25-AD33-F74A1805D142}" presName="node" presStyleLbl="node1" presStyleIdx="9" presStyleCnt="19">
        <dgm:presLayoutVars>
          <dgm:bulletEnabled val="1"/>
        </dgm:presLayoutVars>
      </dgm:prSet>
      <dgm:spPr/>
    </dgm:pt>
    <dgm:pt modelId="{D31744BD-02DD-4D94-A78B-AA4B3A21EFD2}" type="pres">
      <dgm:prSet presAssocID="{B07B1FFE-9758-418A-8C2C-578977F210B5}" presName="sibTrans" presStyleLbl="sibTrans1D1" presStyleIdx="9" presStyleCnt="18"/>
      <dgm:spPr/>
    </dgm:pt>
    <dgm:pt modelId="{D3F439A0-560E-4A7D-A8BB-6BC297332B64}" type="pres">
      <dgm:prSet presAssocID="{B07B1FFE-9758-418A-8C2C-578977F210B5}" presName="connectorText" presStyleLbl="sibTrans1D1" presStyleIdx="9" presStyleCnt="18"/>
      <dgm:spPr/>
    </dgm:pt>
    <dgm:pt modelId="{568FBED1-15C0-4A3B-A12C-32DD4BA864E3}" type="pres">
      <dgm:prSet presAssocID="{B8B75B79-A9FF-4928-A886-7E624F4EAEA6}" presName="node" presStyleLbl="node1" presStyleIdx="10" presStyleCnt="19">
        <dgm:presLayoutVars>
          <dgm:bulletEnabled val="1"/>
        </dgm:presLayoutVars>
      </dgm:prSet>
      <dgm:spPr/>
    </dgm:pt>
    <dgm:pt modelId="{622709F2-D539-4B60-A917-266D483CFBC9}" type="pres">
      <dgm:prSet presAssocID="{B1032260-66F0-49B9-9AA9-C085DE2B31EC}" presName="sibTrans" presStyleLbl="sibTrans1D1" presStyleIdx="10" presStyleCnt="18"/>
      <dgm:spPr/>
    </dgm:pt>
    <dgm:pt modelId="{DA16A237-A8EB-4077-A266-1112B2D30704}" type="pres">
      <dgm:prSet presAssocID="{B1032260-66F0-49B9-9AA9-C085DE2B31EC}" presName="connectorText" presStyleLbl="sibTrans1D1" presStyleIdx="10" presStyleCnt="18"/>
      <dgm:spPr/>
    </dgm:pt>
    <dgm:pt modelId="{760E7476-1FBF-4999-B4E0-B6F0B2B5D611}" type="pres">
      <dgm:prSet presAssocID="{1AF47194-77BE-4519-93D0-D545C860682B}" presName="node" presStyleLbl="node1" presStyleIdx="11" presStyleCnt="19">
        <dgm:presLayoutVars>
          <dgm:bulletEnabled val="1"/>
        </dgm:presLayoutVars>
      </dgm:prSet>
      <dgm:spPr/>
    </dgm:pt>
    <dgm:pt modelId="{51D8EDA3-ED6E-4676-8F4F-B3BF21DAAB9D}" type="pres">
      <dgm:prSet presAssocID="{3D016E3B-5AE3-4735-A959-3187EC3C1A7C}" presName="sibTrans" presStyleLbl="sibTrans1D1" presStyleIdx="11" presStyleCnt="18"/>
      <dgm:spPr/>
    </dgm:pt>
    <dgm:pt modelId="{5FC3837F-36FE-439F-8551-16F3DDFAC281}" type="pres">
      <dgm:prSet presAssocID="{3D016E3B-5AE3-4735-A959-3187EC3C1A7C}" presName="connectorText" presStyleLbl="sibTrans1D1" presStyleIdx="11" presStyleCnt="18"/>
      <dgm:spPr/>
    </dgm:pt>
    <dgm:pt modelId="{D5289F89-6E43-457A-9EC2-E3901245F2E1}" type="pres">
      <dgm:prSet presAssocID="{78E484A6-0680-4F98-A0C0-919DF6D58FCB}" presName="node" presStyleLbl="node1" presStyleIdx="12" presStyleCnt="19">
        <dgm:presLayoutVars>
          <dgm:bulletEnabled val="1"/>
        </dgm:presLayoutVars>
      </dgm:prSet>
      <dgm:spPr/>
    </dgm:pt>
    <dgm:pt modelId="{99D30D94-4A67-4883-B1D4-E119FE2470D0}" type="pres">
      <dgm:prSet presAssocID="{5C2EBCCE-59EA-4E06-9CD0-3D05ED8646DD}" presName="sibTrans" presStyleLbl="sibTrans1D1" presStyleIdx="12" presStyleCnt="18"/>
      <dgm:spPr/>
    </dgm:pt>
    <dgm:pt modelId="{AF4F2CA5-F99C-4BAE-A461-5834077A6E0F}" type="pres">
      <dgm:prSet presAssocID="{5C2EBCCE-59EA-4E06-9CD0-3D05ED8646DD}" presName="connectorText" presStyleLbl="sibTrans1D1" presStyleIdx="12" presStyleCnt="18"/>
      <dgm:spPr/>
    </dgm:pt>
    <dgm:pt modelId="{3753C4EA-231B-4BAE-BD58-C43844C885F9}" type="pres">
      <dgm:prSet presAssocID="{17818222-99C7-4F91-B137-0C1AC5E95175}" presName="node" presStyleLbl="node1" presStyleIdx="13" presStyleCnt="19">
        <dgm:presLayoutVars>
          <dgm:bulletEnabled val="1"/>
        </dgm:presLayoutVars>
      </dgm:prSet>
      <dgm:spPr/>
    </dgm:pt>
    <dgm:pt modelId="{8BDED4F4-48A9-450A-BD45-72584F5A2DD1}" type="pres">
      <dgm:prSet presAssocID="{E82824B2-1CA8-48D2-B3D3-49DE9A6402D3}" presName="sibTrans" presStyleLbl="sibTrans1D1" presStyleIdx="13" presStyleCnt="18"/>
      <dgm:spPr/>
    </dgm:pt>
    <dgm:pt modelId="{7F682B95-BDA9-432B-BF1D-A5C5F630586C}" type="pres">
      <dgm:prSet presAssocID="{E82824B2-1CA8-48D2-B3D3-49DE9A6402D3}" presName="connectorText" presStyleLbl="sibTrans1D1" presStyleIdx="13" presStyleCnt="18"/>
      <dgm:spPr/>
    </dgm:pt>
    <dgm:pt modelId="{2F41B42B-16E2-4624-B1D3-FBAAC2C0419D}" type="pres">
      <dgm:prSet presAssocID="{C9E72037-0455-4A0B-BE68-C384C4B2A2D1}" presName="node" presStyleLbl="node1" presStyleIdx="14" presStyleCnt="19">
        <dgm:presLayoutVars>
          <dgm:bulletEnabled val="1"/>
        </dgm:presLayoutVars>
      </dgm:prSet>
      <dgm:spPr/>
    </dgm:pt>
    <dgm:pt modelId="{6CDE9BB5-C631-4AFF-8C6C-E3CDB724763E}" type="pres">
      <dgm:prSet presAssocID="{5BBB4A9A-FE0F-4D06-8029-62A07721E992}" presName="sibTrans" presStyleLbl="sibTrans1D1" presStyleIdx="14" presStyleCnt="18"/>
      <dgm:spPr/>
    </dgm:pt>
    <dgm:pt modelId="{E54E0A8F-7887-4CBD-98FD-1871CCCE2FDA}" type="pres">
      <dgm:prSet presAssocID="{5BBB4A9A-FE0F-4D06-8029-62A07721E992}" presName="connectorText" presStyleLbl="sibTrans1D1" presStyleIdx="14" presStyleCnt="18"/>
      <dgm:spPr/>
    </dgm:pt>
    <dgm:pt modelId="{38ACF086-AEF1-4C62-B8B3-DEAD8892C9EC}" type="pres">
      <dgm:prSet presAssocID="{B50450E6-3B7C-46BA-9256-628D15BF1ABC}" presName="node" presStyleLbl="node1" presStyleIdx="15" presStyleCnt="19">
        <dgm:presLayoutVars>
          <dgm:bulletEnabled val="1"/>
        </dgm:presLayoutVars>
      </dgm:prSet>
      <dgm:spPr/>
    </dgm:pt>
    <dgm:pt modelId="{B1396B9A-CA00-4296-9A0A-45922D1F7A7A}" type="pres">
      <dgm:prSet presAssocID="{0FD02575-0078-4B25-8E69-7C98AB75210D}" presName="sibTrans" presStyleLbl="sibTrans1D1" presStyleIdx="15" presStyleCnt="18"/>
      <dgm:spPr/>
    </dgm:pt>
    <dgm:pt modelId="{2131663F-2DDB-4CC5-A66C-419EFDAAC1B0}" type="pres">
      <dgm:prSet presAssocID="{0FD02575-0078-4B25-8E69-7C98AB75210D}" presName="connectorText" presStyleLbl="sibTrans1D1" presStyleIdx="15" presStyleCnt="18"/>
      <dgm:spPr/>
    </dgm:pt>
    <dgm:pt modelId="{0D294A7B-E846-4579-BBF2-7313BBAB9435}" type="pres">
      <dgm:prSet presAssocID="{D7AF6ABB-598C-43BB-AD47-68546C91DFEE}" presName="node" presStyleLbl="node1" presStyleIdx="16" presStyleCnt="19">
        <dgm:presLayoutVars>
          <dgm:bulletEnabled val="1"/>
        </dgm:presLayoutVars>
      </dgm:prSet>
      <dgm:spPr/>
    </dgm:pt>
    <dgm:pt modelId="{D90EE78C-8B18-4BEC-BF39-E65849C06151}" type="pres">
      <dgm:prSet presAssocID="{B54375C7-352C-49B8-BFD7-09282652DD3F}" presName="sibTrans" presStyleLbl="sibTrans1D1" presStyleIdx="16" presStyleCnt="18"/>
      <dgm:spPr/>
    </dgm:pt>
    <dgm:pt modelId="{E8A8DC93-7DE6-4A64-B86F-263870E2FE66}" type="pres">
      <dgm:prSet presAssocID="{B54375C7-352C-49B8-BFD7-09282652DD3F}" presName="connectorText" presStyleLbl="sibTrans1D1" presStyleIdx="16" presStyleCnt="18"/>
      <dgm:spPr/>
    </dgm:pt>
    <dgm:pt modelId="{6D06162A-E808-4435-84A6-0CF5C6CBA858}" type="pres">
      <dgm:prSet presAssocID="{7471132F-E8F5-474A-9A24-7C443C05E4CA}" presName="node" presStyleLbl="node1" presStyleIdx="17" presStyleCnt="19">
        <dgm:presLayoutVars>
          <dgm:bulletEnabled val="1"/>
        </dgm:presLayoutVars>
      </dgm:prSet>
      <dgm:spPr/>
    </dgm:pt>
    <dgm:pt modelId="{F6B70661-7C48-4CB3-9C1D-EC2459708772}" type="pres">
      <dgm:prSet presAssocID="{5CA2758F-2BF8-4EB0-A034-EF68C5402DCA}" presName="sibTrans" presStyleLbl="sibTrans1D1" presStyleIdx="17" presStyleCnt="18"/>
      <dgm:spPr/>
    </dgm:pt>
    <dgm:pt modelId="{75152CB3-2A18-48E7-8DA3-C15C4E2F2ED4}" type="pres">
      <dgm:prSet presAssocID="{5CA2758F-2BF8-4EB0-A034-EF68C5402DCA}" presName="connectorText" presStyleLbl="sibTrans1D1" presStyleIdx="17" presStyleCnt="18"/>
      <dgm:spPr/>
    </dgm:pt>
    <dgm:pt modelId="{7AABB14E-FFD5-4811-B127-0690D3BFD944}" type="pres">
      <dgm:prSet presAssocID="{72319160-662A-4172-8DCE-EBEE9E81A83E}" presName="node" presStyleLbl="node1" presStyleIdx="18" presStyleCnt="19">
        <dgm:presLayoutVars>
          <dgm:bulletEnabled val="1"/>
        </dgm:presLayoutVars>
      </dgm:prSet>
      <dgm:spPr/>
    </dgm:pt>
  </dgm:ptLst>
  <dgm:cxnLst>
    <dgm:cxn modelId="{6382AD01-1AF2-4AF5-8813-6347B8230E16}" type="presOf" srcId="{5CA2758F-2BF8-4EB0-A034-EF68C5402DCA}" destId="{F6B70661-7C48-4CB3-9C1D-EC2459708772}" srcOrd="0" destOrd="0" presId="urn:microsoft.com/office/officeart/2005/8/layout/bProcess3"/>
    <dgm:cxn modelId="{DAB05005-4932-48DD-83AA-0EC933F73627}" type="presOf" srcId="{C9E72037-0455-4A0B-BE68-C384C4B2A2D1}" destId="{2F41B42B-16E2-4624-B1D3-FBAAC2C0419D}" srcOrd="0" destOrd="0" presId="urn:microsoft.com/office/officeart/2005/8/layout/bProcess3"/>
    <dgm:cxn modelId="{B4B80106-B293-437B-AD79-7BEF99118E0B}" srcId="{BBC88BA8-813D-4701-80A2-A85F06C1F7D9}" destId="{1DBB6BB4-CA59-4E25-AD33-F74A1805D142}" srcOrd="9" destOrd="0" parTransId="{4B6D5F35-CDA7-4615-8435-FE7A359D3604}" sibTransId="{B07B1FFE-9758-418A-8C2C-578977F210B5}"/>
    <dgm:cxn modelId="{CD08D106-5585-4C03-89C1-AD8C481F4F0B}" type="presOf" srcId="{C1518869-720D-4DDD-ABD5-F6665E7A080F}" destId="{445E6A56-C35B-4F5A-A2F2-4AF646ED8ECA}" srcOrd="0" destOrd="0" presId="urn:microsoft.com/office/officeart/2005/8/layout/bProcess3"/>
    <dgm:cxn modelId="{CB833D0C-B60C-4BBD-AB8B-4ABB8142D76E}" type="presOf" srcId="{B1032260-66F0-49B9-9AA9-C085DE2B31EC}" destId="{DA16A237-A8EB-4077-A266-1112B2D30704}" srcOrd="1" destOrd="0" presId="urn:microsoft.com/office/officeart/2005/8/layout/bProcess3"/>
    <dgm:cxn modelId="{46A4E312-711C-4532-8627-BE065CCD7CA9}" type="presOf" srcId="{0FD02575-0078-4B25-8E69-7C98AB75210D}" destId="{2131663F-2DDB-4CC5-A66C-419EFDAAC1B0}" srcOrd="1" destOrd="0" presId="urn:microsoft.com/office/officeart/2005/8/layout/bProcess3"/>
    <dgm:cxn modelId="{43E32D14-4397-4F6C-9FE2-96EFA12F453E}" type="presOf" srcId="{3D016E3B-5AE3-4735-A959-3187EC3C1A7C}" destId="{51D8EDA3-ED6E-4676-8F4F-B3BF21DAAB9D}" srcOrd="0" destOrd="0" presId="urn:microsoft.com/office/officeart/2005/8/layout/bProcess3"/>
    <dgm:cxn modelId="{40A4CE1D-E711-46F9-977E-604EC1A720F2}" type="presOf" srcId="{13FE248A-D9BD-41D0-938F-78934612038F}" destId="{BF6507EC-D3F8-4DD6-9D4F-71DE69CD8E4D}" srcOrd="1" destOrd="0" presId="urn:microsoft.com/office/officeart/2005/8/layout/bProcess3"/>
    <dgm:cxn modelId="{006FF51E-4B12-41BF-AA08-5430A804C154}" type="presOf" srcId="{1AF47194-77BE-4519-93D0-D545C860682B}" destId="{760E7476-1FBF-4999-B4E0-B6F0B2B5D611}" srcOrd="0" destOrd="0" presId="urn:microsoft.com/office/officeart/2005/8/layout/bProcess3"/>
    <dgm:cxn modelId="{4B5D9A20-A62D-4EBD-8039-C25C86A4D9B3}" srcId="{BBC88BA8-813D-4701-80A2-A85F06C1F7D9}" destId="{18A750FE-4BDF-4D85-AE01-A18AD573A989}" srcOrd="4" destOrd="0" parTransId="{F0009BF6-41A3-41E7-82EC-68CFEC65E47B}" sibTransId="{6BC4710B-BDF0-4977-9A01-FD58C2AFA51B}"/>
    <dgm:cxn modelId="{C000E322-F55C-4AB9-AAE1-B9D74FE1B18C}" type="presOf" srcId="{E82824B2-1CA8-48D2-B3D3-49DE9A6402D3}" destId="{8BDED4F4-48A9-450A-BD45-72584F5A2DD1}" srcOrd="0" destOrd="0" presId="urn:microsoft.com/office/officeart/2005/8/layout/bProcess3"/>
    <dgm:cxn modelId="{D1F38523-1AE1-44BF-833C-56DCC06A6E29}" type="presOf" srcId="{5B7EF10B-E12A-487F-A8FA-47B15BC790BC}" destId="{B21F64AA-4DA8-4106-8982-B857DF2E4095}" srcOrd="0" destOrd="0" presId="urn:microsoft.com/office/officeart/2005/8/layout/bProcess3"/>
    <dgm:cxn modelId="{CD6CFA26-EA4B-4FBF-89C4-1E619D087A80}" type="presOf" srcId="{B1032260-66F0-49B9-9AA9-C085DE2B31EC}" destId="{622709F2-D539-4B60-A917-266D483CFBC9}" srcOrd="0" destOrd="0" presId="urn:microsoft.com/office/officeart/2005/8/layout/bProcess3"/>
    <dgm:cxn modelId="{9B9AB12C-8C78-4DE5-B9CA-C1B5513BA900}" type="presOf" srcId="{B50450E6-3B7C-46BA-9256-628D15BF1ABC}" destId="{38ACF086-AEF1-4C62-B8B3-DEAD8892C9EC}" srcOrd="0" destOrd="0" presId="urn:microsoft.com/office/officeart/2005/8/layout/bProcess3"/>
    <dgm:cxn modelId="{E4090433-539C-4EF1-B591-EA19FC98FE38}" type="presOf" srcId="{60E7820C-BA59-450F-9F2E-FF3FE3EAB947}" destId="{7650BF17-F637-49F8-BE1A-0CAB6DCD72E5}" srcOrd="0" destOrd="0" presId="urn:microsoft.com/office/officeart/2005/8/layout/bProcess3"/>
    <dgm:cxn modelId="{A4BB4A38-CA08-43FA-BC13-402D2685AED0}" type="presOf" srcId="{82DF89BA-CB6E-4ABC-BB00-9E3362D6E887}" destId="{235FA126-5682-4E52-B064-798952676D94}" srcOrd="0" destOrd="0" presId="urn:microsoft.com/office/officeart/2005/8/layout/bProcess3"/>
    <dgm:cxn modelId="{B1BE7738-338A-4CDC-9093-B4E2B3493F1B}" srcId="{BBC88BA8-813D-4701-80A2-A85F06C1F7D9}" destId="{B50450E6-3B7C-46BA-9256-628D15BF1ABC}" srcOrd="15" destOrd="0" parTransId="{8095ACF2-A126-405F-A2D1-9B8BBAFF15F7}" sibTransId="{0FD02575-0078-4B25-8E69-7C98AB75210D}"/>
    <dgm:cxn modelId="{D9BFC33A-F454-40EA-80A9-6525F0F008AA}" type="presOf" srcId="{B54375C7-352C-49B8-BFD7-09282652DD3F}" destId="{E8A8DC93-7DE6-4A64-B86F-263870E2FE66}" srcOrd="1" destOrd="0" presId="urn:microsoft.com/office/officeart/2005/8/layout/bProcess3"/>
    <dgm:cxn modelId="{A8D02C3F-3C07-4A7F-8340-B2B7DAD653F7}" type="presOf" srcId="{B9FB905A-B7EA-47D6-94F2-E8E0D2DF654B}" destId="{CCF57BED-33B5-4B36-B14B-A3E745591E0C}" srcOrd="1" destOrd="0" presId="urn:microsoft.com/office/officeart/2005/8/layout/bProcess3"/>
    <dgm:cxn modelId="{07436B5D-2823-46D1-BED0-9DEEAC7088F6}" srcId="{BBC88BA8-813D-4701-80A2-A85F06C1F7D9}" destId="{7471132F-E8F5-474A-9A24-7C443C05E4CA}" srcOrd="17" destOrd="0" parTransId="{B272E4BF-4B10-478F-BB97-31C5D986AC83}" sibTransId="{5CA2758F-2BF8-4EB0-A034-EF68C5402DCA}"/>
    <dgm:cxn modelId="{37A9145E-B0CB-48F4-A15F-04F171DE9E4F}" type="presOf" srcId="{5C2EBCCE-59EA-4E06-9CD0-3D05ED8646DD}" destId="{AF4F2CA5-F99C-4BAE-A461-5834077A6E0F}" srcOrd="1" destOrd="0" presId="urn:microsoft.com/office/officeart/2005/8/layout/bProcess3"/>
    <dgm:cxn modelId="{7032CD60-1DA1-442D-B74E-AE1B9DA1CFBC}" type="presOf" srcId="{B9FB905A-B7EA-47D6-94F2-E8E0D2DF654B}" destId="{626144AF-8905-46DD-9377-2CA8C0899B8E}" srcOrd="0" destOrd="0" presId="urn:microsoft.com/office/officeart/2005/8/layout/bProcess3"/>
    <dgm:cxn modelId="{74D99441-4743-4489-AECD-7E4F83083A83}" type="presOf" srcId="{E82824B2-1CA8-48D2-B3D3-49DE9A6402D3}" destId="{7F682B95-BDA9-432B-BF1D-A5C5F630586C}" srcOrd="1" destOrd="0" presId="urn:microsoft.com/office/officeart/2005/8/layout/bProcess3"/>
    <dgm:cxn modelId="{5581E965-5B82-4B04-842C-43914A10A2D5}" type="presOf" srcId="{041841AC-1761-4DDA-ABDF-8CD74BD828C0}" destId="{A592CA32-8237-4FF2-990F-E2B570A77828}" srcOrd="0" destOrd="0" presId="urn:microsoft.com/office/officeart/2005/8/layout/bProcess3"/>
    <dgm:cxn modelId="{5225E666-70E8-41F7-8B5D-806355BE5B33}" srcId="{BBC88BA8-813D-4701-80A2-A85F06C1F7D9}" destId="{81E065FC-F4BD-41B2-A8EC-19ADEA215467}" srcOrd="6" destOrd="0" parTransId="{C5273BE3-2364-486D-9FE1-6F46F9E0320B}" sibTransId="{1519C591-51C5-448E-97D0-C0B1F1C8F35C}"/>
    <dgm:cxn modelId="{7AE70F47-6825-4AA1-A7D2-AC149E6E450D}" type="presOf" srcId="{0FD02575-0078-4B25-8E69-7C98AB75210D}" destId="{B1396B9A-CA00-4296-9A0A-45922D1F7A7A}" srcOrd="0" destOrd="0" presId="urn:microsoft.com/office/officeart/2005/8/layout/bProcess3"/>
    <dgm:cxn modelId="{D0234369-F70C-453A-81F8-DED8043BE394}" type="presOf" srcId="{5BBB4A9A-FE0F-4D06-8029-62A07721E992}" destId="{6CDE9BB5-C631-4AFF-8C6C-E3CDB724763E}" srcOrd="0" destOrd="0" presId="urn:microsoft.com/office/officeart/2005/8/layout/bProcess3"/>
    <dgm:cxn modelId="{D289B349-A23F-4E55-928E-FF94DF506933}" type="presOf" srcId="{1519C591-51C5-448E-97D0-C0B1F1C8F35C}" destId="{181B71CD-BEEE-4F97-B879-A22441692588}" srcOrd="0" destOrd="0" presId="urn:microsoft.com/office/officeart/2005/8/layout/bProcess3"/>
    <dgm:cxn modelId="{C643A84B-757B-459E-A3E5-4EE3C95C4418}" srcId="{BBC88BA8-813D-4701-80A2-A85F06C1F7D9}" destId="{09A4092C-2BC4-4995-AC0B-5D4EF7A9B7C9}" srcOrd="0" destOrd="0" parTransId="{388EB1E5-269E-4127-B59A-FB644E0F5706}" sibTransId="{B9FB905A-B7EA-47D6-94F2-E8E0D2DF654B}"/>
    <dgm:cxn modelId="{32D2496C-97E3-45EF-BA58-0B67A9E0F540}" srcId="{BBC88BA8-813D-4701-80A2-A85F06C1F7D9}" destId="{041841AC-1761-4DDA-ABDF-8CD74BD828C0}" srcOrd="2" destOrd="0" parTransId="{9C528559-A82C-4207-852E-0ABB6C544072}" sibTransId="{1369BE12-A368-42A5-836A-35F16BDAE42F}"/>
    <dgm:cxn modelId="{2A7C3C6D-5D96-4CE6-BFE5-8F3B20AEC8E2}" type="presOf" srcId="{1519C591-51C5-448E-97D0-C0B1F1C8F35C}" destId="{E4AF91E9-3CA5-4403-A5A0-1E22C89993FD}" srcOrd="1" destOrd="0" presId="urn:microsoft.com/office/officeart/2005/8/layout/bProcess3"/>
    <dgm:cxn modelId="{C446B34E-9B3D-4263-AC45-FEA2D489D272}" type="presOf" srcId="{6BC4710B-BDF0-4977-9A01-FD58C2AFA51B}" destId="{1E330EA3-1E06-4309-BE35-83F9F9049280}" srcOrd="1" destOrd="0" presId="urn:microsoft.com/office/officeart/2005/8/layout/bProcess3"/>
    <dgm:cxn modelId="{3494CF4E-FB18-44B3-B51C-99BAE136A611}" type="presOf" srcId="{64BCDA1F-FA48-4932-88FE-09DDD16D2C43}" destId="{75A4F2EA-F25E-4E70-8CCA-1B02061BACC8}" srcOrd="1" destOrd="0" presId="urn:microsoft.com/office/officeart/2005/8/layout/bProcess3"/>
    <dgm:cxn modelId="{C3CDE16F-5475-43EF-8BD4-02E555AB9E8E}" type="presOf" srcId="{13FE248A-D9BD-41D0-938F-78934612038F}" destId="{B0C09D3D-B8EE-407E-89C6-BBF96D9A1529}" srcOrd="0" destOrd="0" presId="urn:microsoft.com/office/officeart/2005/8/layout/bProcess3"/>
    <dgm:cxn modelId="{A3BB7A75-BC07-4460-8276-2EFA61E93285}" type="presOf" srcId="{64BCDA1F-FA48-4932-88FE-09DDD16D2C43}" destId="{0F7BE44B-8731-46E2-9A07-CF7665D03910}" srcOrd="0" destOrd="0" presId="urn:microsoft.com/office/officeart/2005/8/layout/bProcess3"/>
    <dgm:cxn modelId="{EA016F57-C18A-4A09-AF0B-1FA6A8AC16DB}" type="presOf" srcId="{60E7820C-BA59-450F-9F2E-FF3FE3EAB947}" destId="{DF4AA754-31C1-42EA-8D3B-D5C2CADC3520}" srcOrd="1" destOrd="0" presId="urn:microsoft.com/office/officeart/2005/8/layout/bProcess3"/>
    <dgm:cxn modelId="{BE924F57-521C-4316-97FB-BA3F566BE510}" type="presOf" srcId="{56E51457-8C51-45A0-83EE-04383B37710A}" destId="{AC5B33CC-4C22-4CA6-948A-99C06A6BBE91}" srcOrd="0" destOrd="0" presId="urn:microsoft.com/office/officeart/2005/8/layout/bProcess3"/>
    <dgm:cxn modelId="{A5FCB477-BB6F-4F44-B7F3-284D8B5FAE1A}" srcId="{BBC88BA8-813D-4701-80A2-A85F06C1F7D9}" destId="{B8B75B79-A9FF-4928-A886-7E624F4EAEA6}" srcOrd="10" destOrd="0" parTransId="{B65C385F-3967-4B87-898A-BAC97E29F990}" sibTransId="{B1032260-66F0-49B9-9AA9-C085DE2B31EC}"/>
    <dgm:cxn modelId="{CFCC6F7A-A74B-4EDE-AF2E-FAA62DF5E7B0}" srcId="{BBC88BA8-813D-4701-80A2-A85F06C1F7D9}" destId="{5131E3FD-8902-45A1-985D-4CA34AC5173D}" srcOrd="8" destOrd="0" parTransId="{A0BFC051-DBFA-442F-B137-B58902F9B796}" sibTransId="{60E7820C-BA59-450F-9F2E-FF3FE3EAB947}"/>
    <dgm:cxn modelId="{E65D6A7B-B5C5-471B-86D2-09E1DBEB95D2}" srcId="{BBC88BA8-813D-4701-80A2-A85F06C1F7D9}" destId="{5B7EF10B-E12A-487F-A8FA-47B15BC790BC}" srcOrd="7" destOrd="0" parTransId="{12BEDCC0-5ECE-48B4-ABA2-A90E80F23AD2}" sibTransId="{13FE248A-D9BD-41D0-938F-78934612038F}"/>
    <dgm:cxn modelId="{B5B4287F-8513-43E3-BBC3-2A8017CFA3F2}" type="presOf" srcId="{B54375C7-352C-49B8-BFD7-09282652DD3F}" destId="{D90EE78C-8B18-4BEC-BF39-E65849C06151}" srcOrd="0" destOrd="0" presId="urn:microsoft.com/office/officeart/2005/8/layout/bProcess3"/>
    <dgm:cxn modelId="{DB127D84-290C-4301-99B1-42E9D02E447F}" type="presOf" srcId="{5CA2758F-2BF8-4EB0-A034-EF68C5402DCA}" destId="{75152CB3-2A18-48E7-8DA3-C15C4E2F2ED4}" srcOrd="1" destOrd="0" presId="urn:microsoft.com/office/officeart/2005/8/layout/bProcess3"/>
    <dgm:cxn modelId="{EF47CA84-6C9F-45FC-B010-D0FBB824C2B1}" srcId="{BBC88BA8-813D-4701-80A2-A85F06C1F7D9}" destId="{72319160-662A-4172-8DCE-EBEE9E81A83E}" srcOrd="18" destOrd="0" parTransId="{FE0E46B8-800E-442D-8B99-A3184E007D1C}" sibTransId="{3F7DDBC1-6A9B-4D36-81E6-15A2EF22C743}"/>
    <dgm:cxn modelId="{8544278C-393F-4DD7-9F08-5C8FBF81E077}" srcId="{BBC88BA8-813D-4701-80A2-A85F06C1F7D9}" destId="{277B33D6-E977-41EF-8B47-4A886C095635}" srcOrd="3" destOrd="0" parTransId="{0DFB0218-C497-4424-8B53-1A5D69806F34}" sibTransId="{C1518869-720D-4DDD-ABD5-F6665E7A080F}"/>
    <dgm:cxn modelId="{D99BBF91-B8D3-473C-8FAE-03830A44A38D}" type="presOf" srcId="{5C2EBCCE-59EA-4E06-9CD0-3D05ED8646DD}" destId="{99D30D94-4A67-4883-B1D4-E119FE2470D0}" srcOrd="0" destOrd="0" presId="urn:microsoft.com/office/officeart/2005/8/layout/bProcess3"/>
    <dgm:cxn modelId="{DAA06B95-15F9-458D-A339-0680AC0984F2}" type="presOf" srcId="{B07B1FFE-9758-418A-8C2C-578977F210B5}" destId="{D31744BD-02DD-4D94-A78B-AA4B3A21EFD2}" srcOrd="0" destOrd="0" presId="urn:microsoft.com/office/officeart/2005/8/layout/bProcess3"/>
    <dgm:cxn modelId="{BCF8B896-90CD-4CA8-87A8-2F6D9FE78230}" srcId="{BBC88BA8-813D-4701-80A2-A85F06C1F7D9}" destId="{17818222-99C7-4F91-B137-0C1AC5E95175}" srcOrd="13" destOrd="0" parTransId="{51734094-5F05-4EC1-9525-492BCCDDBC71}" sibTransId="{E82824B2-1CA8-48D2-B3D3-49DE9A6402D3}"/>
    <dgm:cxn modelId="{FA3D6998-D873-41EE-AF25-A2A605E812E0}" type="presOf" srcId="{1369BE12-A368-42A5-836A-35F16BDAE42F}" destId="{AD7A2A43-826D-4968-A1C0-03ED4BCB63A5}" srcOrd="1" destOrd="0" presId="urn:microsoft.com/office/officeart/2005/8/layout/bProcess3"/>
    <dgm:cxn modelId="{E57D47A2-0AEF-4CE6-ACDC-3583A8305DD6}" type="presOf" srcId="{5131E3FD-8902-45A1-985D-4CA34AC5173D}" destId="{72ED393D-38AF-4C6E-BA60-9F891F516C41}" srcOrd="0" destOrd="0" presId="urn:microsoft.com/office/officeart/2005/8/layout/bProcess3"/>
    <dgm:cxn modelId="{F21C48A6-F3C3-4C44-932D-6D391FE242AD}" type="presOf" srcId="{72319160-662A-4172-8DCE-EBEE9E81A83E}" destId="{7AABB14E-FFD5-4811-B127-0690D3BFD944}" srcOrd="0" destOrd="0" presId="urn:microsoft.com/office/officeart/2005/8/layout/bProcess3"/>
    <dgm:cxn modelId="{43D185AC-FA5E-4AF0-B5DC-1B40739524B0}" type="presOf" srcId="{277B33D6-E977-41EF-8B47-4A886C095635}" destId="{85BD9C49-8380-4507-A13F-B2B2F041493B}" srcOrd="0" destOrd="0" presId="urn:microsoft.com/office/officeart/2005/8/layout/bProcess3"/>
    <dgm:cxn modelId="{6A3F8AB2-AFE8-43E3-B6C7-1371DA46B99B}" type="presOf" srcId="{17818222-99C7-4F91-B137-0C1AC5E95175}" destId="{3753C4EA-231B-4BAE-BD58-C43844C885F9}" srcOrd="0" destOrd="0" presId="urn:microsoft.com/office/officeart/2005/8/layout/bProcess3"/>
    <dgm:cxn modelId="{C91110B8-B64D-4F21-B10A-E916E2D7443F}" type="presOf" srcId="{B07B1FFE-9758-418A-8C2C-578977F210B5}" destId="{D3F439A0-560E-4A7D-A8BB-6BC297332B64}" srcOrd="1" destOrd="0" presId="urn:microsoft.com/office/officeart/2005/8/layout/bProcess3"/>
    <dgm:cxn modelId="{9EE576BA-554C-4DDE-B6C9-D0A206ABD072}" type="presOf" srcId="{5BBB4A9A-FE0F-4D06-8029-62A07721E992}" destId="{E54E0A8F-7887-4CBD-98FD-1871CCCE2FDA}" srcOrd="1" destOrd="0" presId="urn:microsoft.com/office/officeart/2005/8/layout/bProcess3"/>
    <dgm:cxn modelId="{97F4F7BE-BFDA-48EB-A07E-A81DC487CE11}" srcId="{BBC88BA8-813D-4701-80A2-A85F06C1F7D9}" destId="{82DF89BA-CB6E-4ABC-BB00-9E3362D6E887}" srcOrd="5" destOrd="0" parTransId="{E384ED41-D17E-4E6E-A354-0DF44B72165C}" sibTransId="{64BCDA1F-FA48-4932-88FE-09DDD16D2C43}"/>
    <dgm:cxn modelId="{17AA23C0-C510-49E3-B5D3-FF5170A33F7E}" type="presOf" srcId="{BBC88BA8-813D-4701-80A2-A85F06C1F7D9}" destId="{5665C4FA-9078-4E7B-8450-91C448B07F9B}" srcOrd="0" destOrd="0" presId="urn:microsoft.com/office/officeart/2005/8/layout/bProcess3"/>
    <dgm:cxn modelId="{9E694AC0-A83F-4B65-BD75-61FB6F1BCA78}" type="presOf" srcId="{3D016E3B-5AE3-4735-A959-3187EC3C1A7C}" destId="{5FC3837F-36FE-439F-8551-16F3DDFAC281}" srcOrd="1" destOrd="0" presId="urn:microsoft.com/office/officeart/2005/8/layout/bProcess3"/>
    <dgm:cxn modelId="{6D408BC1-C37A-4849-B5BD-7253E50EB160}" type="presOf" srcId="{6CC84134-A8FA-473E-86A0-4ACFEE95BC28}" destId="{6441C73A-28F6-431E-9543-D1A47F0EB3C6}" srcOrd="0" destOrd="0" presId="urn:microsoft.com/office/officeart/2005/8/layout/bProcess3"/>
    <dgm:cxn modelId="{4E4E18C2-D4D9-4A42-A88C-AAB54DAD9BA0}" type="presOf" srcId="{6CC84134-A8FA-473E-86A0-4ACFEE95BC28}" destId="{C09FFC9E-DD8D-4399-91D7-E883C0944BC9}" srcOrd="1" destOrd="0" presId="urn:microsoft.com/office/officeart/2005/8/layout/bProcess3"/>
    <dgm:cxn modelId="{562B40C8-2A2F-4AD3-9F9A-9D0A704A6EAF}" type="presOf" srcId="{81E065FC-F4BD-41B2-A8EC-19ADEA215467}" destId="{9E7EB5AD-C7FF-4351-BE8B-EDE9ECD3446E}" srcOrd="0" destOrd="0" presId="urn:microsoft.com/office/officeart/2005/8/layout/bProcess3"/>
    <dgm:cxn modelId="{2DD358CC-BDEE-4A52-92CA-B964C97DBAB0}" type="presOf" srcId="{18A750FE-4BDF-4D85-AE01-A18AD573A989}" destId="{4957957B-9E95-4294-8229-101D222D9924}" srcOrd="0" destOrd="0" presId="urn:microsoft.com/office/officeart/2005/8/layout/bProcess3"/>
    <dgm:cxn modelId="{7C101ACE-2709-4738-A3E6-B31620ACE6FE}" type="presOf" srcId="{D7AF6ABB-598C-43BB-AD47-68546C91DFEE}" destId="{0D294A7B-E846-4579-BBF2-7313BBAB9435}" srcOrd="0" destOrd="0" presId="urn:microsoft.com/office/officeart/2005/8/layout/bProcess3"/>
    <dgm:cxn modelId="{0DBB7ED0-67D0-4F78-9D88-8F378E4EF6B5}" type="presOf" srcId="{6BC4710B-BDF0-4977-9A01-FD58C2AFA51B}" destId="{2CC19992-F3FB-46D1-B238-65B04E09C692}" srcOrd="0" destOrd="0" presId="urn:microsoft.com/office/officeart/2005/8/layout/bProcess3"/>
    <dgm:cxn modelId="{45CAB4D1-BC6E-4830-AD43-B00F8F3BD32F}" type="presOf" srcId="{1DBB6BB4-CA59-4E25-AD33-F74A1805D142}" destId="{A574F236-E1DC-43FB-8FA4-41A5CB6BDF31}" srcOrd="0" destOrd="0" presId="urn:microsoft.com/office/officeart/2005/8/layout/bProcess3"/>
    <dgm:cxn modelId="{3EA86CD6-3F5B-44A9-9C47-CC5523125079}" srcId="{BBC88BA8-813D-4701-80A2-A85F06C1F7D9}" destId="{D7AF6ABB-598C-43BB-AD47-68546C91DFEE}" srcOrd="16" destOrd="0" parTransId="{88C76B2B-160A-442C-9421-7DBD13F7931D}" sibTransId="{B54375C7-352C-49B8-BFD7-09282652DD3F}"/>
    <dgm:cxn modelId="{C92144D7-220C-4ED5-9902-2FD40CB941B9}" type="presOf" srcId="{78E484A6-0680-4F98-A0C0-919DF6D58FCB}" destId="{D5289F89-6E43-457A-9EC2-E3901245F2E1}" srcOrd="0" destOrd="0" presId="urn:microsoft.com/office/officeart/2005/8/layout/bProcess3"/>
    <dgm:cxn modelId="{8E0FACDB-80B2-4C42-B2F2-968CF8D7D09D}" srcId="{BBC88BA8-813D-4701-80A2-A85F06C1F7D9}" destId="{C9E72037-0455-4A0B-BE68-C384C4B2A2D1}" srcOrd="14" destOrd="0" parTransId="{5637F2CD-3E04-4B7B-ACA2-6762C826B9E5}" sibTransId="{5BBB4A9A-FE0F-4D06-8029-62A07721E992}"/>
    <dgm:cxn modelId="{0CC35ADC-8716-4834-AADA-A93E4D0344D3}" srcId="{BBC88BA8-813D-4701-80A2-A85F06C1F7D9}" destId="{1AF47194-77BE-4519-93D0-D545C860682B}" srcOrd="11" destOrd="0" parTransId="{98963EE4-C3AB-45F2-B80B-32C02D3320B7}" sibTransId="{3D016E3B-5AE3-4735-A959-3187EC3C1A7C}"/>
    <dgm:cxn modelId="{AED67EE6-FECF-450E-909A-03C5F102C8D1}" type="presOf" srcId="{C1518869-720D-4DDD-ABD5-F6665E7A080F}" destId="{D71AD047-1838-49F1-B4FF-07402F24EF42}" srcOrd="1" destOrd="0" presId="urn:microsoft.com/office/officeart/2005/8/layout/bProcess3"/>
    <dgm:cxn modelId="{731972E7-313B-4BE6-B096-984BA5449180}" type="presOf" srcId="{B8B75B79-A9FF-4928-A886-7E624F4EAEA6}" destId="{568FBED1-15C0-4A3B-A12C-32DD4BA864E3}" srcOrd="0" destOrd="0" presId="urn:microsoft.com/office/officeart/2005/8/layout/bProcess3"/>
    <dgm:cxn modelId="{F1D291E7-66C2-43CF-A25D-F128277764A7}" type="presOf" srcId="{09A4092C-2BC4-4995-AC0B-5D4EF7A9B7C9}" destId="{CF4C58B1-FCA0-44A0-B052-685C75CDE688}" srcOrd="0" destOrd="0" presId="urn:microsoft.com/office/officeart/2005/8/layout/bProcess3"/>
    <dgm:cxn modelId="{9114E5F3-3FD6-447B-8353-CBCB81FBA012}" srcId="{BBC88BA8-813D-4701-80A2-A85F06C1F7D9}" destId="{56E51457-8C51-45A0-83EE-04383B37710A}" srcOrd="1" destOrd="0" parTransId="{6B8FCBB0-8AB7-43D2-84F6-20CB48ECA584}" sibTransId="{6CC84134-A8FA-473E-86A0-4ACFEE95BC28}"/>
    <dgm:cxn modelId="{33FAA1F4-4FBA-4816-95C6-D31CE00A20C9}" srcId="{BBC88BA8-813D-4701-80A2-A85F06C1F7D9}" destId="{78E484A6-0680-4F98-A0C0-919DF6D58FCB}" srcOrd="12" destOrd="0" parTransId="{943565A4-97EB-44E1-9877-B0A0B9DC46A0}" sibTransId="{5C2EBCCE-59EA-4E06-9CD0-3D05ED8646DD}"/>
    <dgm:cxn modelId="{EF6E80FA-479A-43A5-9859-35BAF562CDB7}" type="presOf" srcId="{1369BE12-A368-42A5-836A-35F16BDAE42F}" destId="{B4EEB5AA-3664-46DD-88B4-4A65C7A7101A}" srcOrd="0" destOrd="0" presId="urn:microsoft.com/office/officeart/2005/8/layout/bProcess3"/>
    <dgm:cxn modelId="{3CDA6BFD-39CB-42F1-8088-1F78661D3255}" type="presOf" srcId="{7471132F-E8F5-474A-9A24-7C443C05E4CA}" destId="{6D06162A-E808-4435-84A6-0CF5C6CBA858}" srcOrd="0" destOrd="0" presId="urn:microsoft.com/office/officeart/2005/8/layout/bProcess3"/>
    <dgm:cxn modelId="{5A1C0A51-264E-4D45-B001-CDB463CA304D}" type="presParOf" srcId="{5665C4FA-9078-4E7B-8450-91C448B07F9B}" destId="{CF4C58B1-FCA0-44A0-B052-685C75CDE688}" srcOrd="0" destOrd="0" presId="urn:microsoft.com/office/officeart/2005/8/layout/bProcess3"/>
    <dgm:cxn modelId="{4F6F6ABD-79C2-4A35-BC1E-EC7728878D36}" type="presParOf" srcId="{5665C4FA-9078-4E7B-8450-91C448B07F9B}" destId="{626144AF-8905-46DD-9377-2CA8C0899B8E}" srcOrd="1" destOrd="0" presId="urn:microsoft.com/office/officeart/2005/8/layout/bProcess3"/>
    <dgm:cxn modelId="{097DCBE1-3B6B-4208-86C3-903F9A367B41}" type="presParOf" srcId="{626144AF-8905-46DD-9377-2CA8C0899B8E}" destId="{CCF57BED-33B5-4B36-B14B-A3E745591E0C}" srcOrd="0" destOrd="0" presId="urn:microsoft.com/office/officeart/2005/8/layout/bProcess3"/>
    <dgm:cxn modelId="{B961BD0B-65CB-40CF-8CD5-69A558097769}" type="presParOf" srcId="{5665C4FA-9078-4E7B-8450-91C448B07F9B}" destId="{AC5B33CC-4C22-4CA6-948A-99C06A6BBE91}" srcOrd="2" destOrd="0" presId="urn:microsoft.com/office/officeart/2005/8/layout/bProcess3"/>
    <dgm:cxn modelId="{15C87C41-0FDF-4CEC-A720-9E774475246A}" type="presParOf" srcId="{5665C4FA-9078-4E7B-8450-91C448B07F9B}" destId="{6441C73A-28F6-431E-9543-D1A47F0EB3C6}" srcOrd="3" destOrd="0" presId="urn:microsoft.com/office/officeart/2005/8/layout/bProcess3"/>
    <dgm:cxn modelId="{80D130BF-7F8C-42CA-8A26-3B55E166568E}" type="presParOf" srcId="{6441C73A-28F6-431E-9543-D1A47F0EB3C6}" destId="{C09FFC9E-DD8D-4399-91D7-E883C0944BC9}" srcOrd="0" destOrd="0" presId="urn:microsoft.com/office/officeart/2005/8/layout/bProcess3"/>
    <dgm:cxn modelId="{88613E4F-6F98-4242-85C5-E9EF566354CC}" type="presParOf" srcId="{5665C4FA-9078-4E7B-8450-91C448B07F9B}" destId="{A592CA32-8237-4FF2-990F-E2B570A77828}" srcOrd="4" destOrd="0" presId="urn:microsoft.com/office/officeart/2005/8/layout/bProcess3"/>
    <dgm:cxn modelId="{C900255E-8019-4F2D-A525-A8C8FECC6B65}" type="presParOf" srcId="{5665C4FA-9078-4E7B-8450-91C448B07F9B}" destId="{B4EEB5AA-3664-46DD-88B4-4A65C7A7101A}" srcOrd="5" destOrd="0" presId="urn:microsoft.com/office/officeart/2005/8/layout/bProcess3"/>
    <dgm:cxn modelId="{E6C3BFDA-0B65-4592-9192-C2353BCC6202}" type="presParOf" srcId="{B4EEB5AA-3664-46DD-88B4-4A65C7A7101A}" destId="{AD7A2A43-826D-4968-A1C0-03ED4BCB63A5}" srcOrd="0" destOrd="0" presId="urn:microsoft.com/office/officeart/2005/8/layout/bProcess3"/>
    <dgm:cxn modelId="{A40413FB-1F98-4B3D-B36C-E7023972E1D6}" type="presParOf" srcId="{5665C4FA-9078-4E7B-8450-91C448B07F9B}" destId="{85BD9C49-8380-4507-A13F-B2B2F041493B}" srcOrd="6" destOrd="0" presId="urn:microsoft.com/office/officeart/2005/8/layout/bProcess3"/>
    <dgm:cxn modelId="{E0745C94-5632-4DE0-9FDE-6047C3B5827E}" type="presParOf" srcId="{5665C4FA-9078-4E7B-8450-91C448B07F9B}" destId="{445E6A56-C35B-4F5A-A2F2-4AF646ED8ECA}" srcOrd="7" destOrd="0" presId="urn:microsoft.com/office/officeart/2005/8/layout/bProcess3"/>
    <dgm:cxn modelId="{C325C7AB-BC58-4687-BFA6-C6DF742D7ED5}" type="presParOf" srcId="{445E6A56-C35B-4F5A-A2F2-4AF646ED8ECA}" destId="{D71AD047-1838-49F1-B4FF-07402F24EF42}" srcOrd="0" destOrd="0" presId="urn:microsoft.com/office/officeart/2005/8/layout/bProcess3"/>
    <dgm:cxn modelId="{AEAB97D3-A497-4296-B6BB-FFF451179EC4}" type="presParOf" srcId="{5665C4FA-9078-4E7B-8450-91C448B07F9B}" destId="{4957957B-9E95-4294-8229-101D222D9924}" srcOrd="8" destOrd="0" presId="urn:microsoft.com/office/officeart/2005/8/layout/bProcess3"/>
    <dgm:cxn modelId="{94F466E2-79C3-4ACF-A1A1-0DE6D1CB3D04}" type="presParOf" srcId="{5665C4FA-9078-4E7B-8450-91C448B07F9B}" destId="{2CC19992-F3FB-46D1-B238-65B04E09C692}" srcOrd="9" destOrd="0" presId="urn:microsoft.com/office/officeart/2005/8/layout/bProcess3"/>
    <dgm:cxn modelId="{15575950-D63E-42E5-9B5B-32C5C89F20CD}" type="presParOf" srcId="{2CC19992-F3FB-46D1-B238-65B04E09C692}" destId="{1E330EA3-1E06-4309-BE35-83F9F9049280}" srcOrd="0" destOrd="0" presId="urn:microsoft.com/office/officeart/2005/8/layout/bProcess3"/>
    <dgm:cxn modelId="{F9CEC483-263F-4CEC-B8FE-55A5C9FE529B}" type="presParOf" srcId="{5665C4FA-9078-4E7B-8450-91C448B07F9B}" destId="{235FA126-5682-4E52-B064-798952676D94}" srcOrd="10" destOrd="0" presId="urn:microsoft.com/office/officeart/2005/8/layout/bProcess3"/>
    <dgm:cxn modelId="{29EC62A4-63AF-46D9-BA8A-9E711BEA3227}" type="presParOf" srcId="{5665C4FA-9078-4E7B-8450-91C448B07F9B}" destId="{0F7BE44B-8731-46E2-9A07-CF7665D03910}" srcOrd="11" destOrd="0" presId="urn:microsoft.com/office/officeart/2005/8/layout/bProcess3"/>
    <dgm:cxn modelId="{C0CDA8FB-6AF5-49AA-8C9C-1C464C15F3D4}" type="presParOf" srcId="{0F7BE44B-8731-46E2-9A07-CF7665D03910}" destId="{75A4F2EA-F25E-4E70-8CCA-1B02061BACC8}" srcOrd="0" destOrd="0" presId="urn:microsoft.com/office/officeart/2005/8/layout/bProcess3"/>
    <dgm:cxn modelId="{282AD82C-4A55-4C25-8AF2-0D3FFD8362A8}" type="presParOf" srcId="{5665C4FA-9078-4E7B-8450-91C448B07F9B}" destId="{9E7EB5AD-C7FF-4351-BE8B-EDE9ECD3446E}" srcOrd="12" destOrd="0" presId="urn:microsoft.com/office/officeart/2005/8/layout/bProcess3"/>
    <dgm:cxn modelId="{8A149E7E-6C31-426D-96D2-48816986B0BA}" type="presParOf" srcId="{5665C4FA-9078-4E7B-8450-91C448B07F9B}" destId="{181B71CD-BEEE-4F97-B879-A22441692588}" srcOrd="13" destOrd="0" presId="urn:microsoft.com/office/officeart/2005/8/layout/bProcess3"/>
    <dgm:cxn modelId="{651864E9-2E60-44CA-ABA2-5B1AA3122236}" type="presParOf" srcId="{181B71CD-BEEE-4F97-B879-A22441692588}" destId="{E4AF91E9-3CA5-4403-A5A0-1E22C89993FD}" srcOrd="0" destOrd="0" presId="urn:microsoft.com/office/officeart/2005/8/layout/bProcess3"/>
    <dgm:cxn modelId="{F1684AC2-1B3A-486B-BED0-9AE0A8324F30}" type="presParOf" srcId="{5665C4FA-9078-4E7B-8450-91C448B07F9B}" destId="{B21F64AA-4DA8-4106-8982-B857DF2E4095}" srcOrd="14" destOrd="0" presId="urn:microsoft.com/office/officeart/2005/8/layout/bProcess3"/>
    <dgm:cxn modelId="{0C65D34F-6B26-4F84-B478-1B451BEA039E}" type="presParOf" srcId="{5665C4FA-9078-4E7B-8450-91C448B07F9B}" destId="{B0C09D3D-B8EE-407E-89C6-BBF96D9A1529}" srcOrd="15" destOrd="0" presId="urn:microsoft.com/office/officeart/2005/8/layout/bProcess3"/>
    <dgm:cxn modelId="{EFD7884C-B145-4439-AD1A-24F2876F14CE}" type="presParOf" srcId="{B0C09D3D-B8EE-407E-89C6-BBF96D9A1529}" destId="{BF6507EC-D3F8-4DD6-9D4F-71DE69CD8E4D}" srcOrd="0" destOrd="0" presId="urn:microsoft.com/office/officeart/2005/8/layout/bProcess3"/>
    <dgm:cxn modelId="{E334C0A4-944B-4709-8219-E8C56C1F21A2}" type="presParOf" srcId="{5665C4FA-9078-4E7B-8450-91C448B07F9B}" destId="{72ED393D-38AF-4C6E-BA60-9F891F516C41}" srcOrd="16" destOrd="0" presId="urn:microsoft.com/office/officeart/2005/8/layout/bProcess3"/>
    <dgm:cxn modelId="{9F34DC99-AA15-4AF1-80A3-6982879EFA6D}" type="presParOf" srcId="{5665C4FA-9078-4E7B-8450-91C448B07F9B}" destId="{7650BF17-F637-49F8-BE1A-0CAB6DCD72E5}" srcOrd="17" destOrd="0" presId="urn:microsoft.com/office/officeart/2005/8/layout/bProcess3"/>
    <dgm:cxn modelId="{1AF5DB63-6C7B-40D3-8FC0-65CF048EFF84}" type="presParOf" srcId="{7650BF17-F637-49F8-BE1A-0CAB6DCD72E5}" destId="{DF4AA754-31C1-42EA-8D3B-D5C2CADC3520}" srcOrd="0" destOrd="0" presId="urn:microsoft.com/office/officeart/2005/8/layout/bProcess3"/>
    <dgm:cxn modelId="{F619BA41-650C-4CC3-B0FB-BCA85E9F2095}" type="presParOf" srcId="{5665C4FA-9078-4E7B-8450-91C448B07F9B}" destId="{A574F236-E1DC-43FB-8FA4-41A5CB6BDF31}" srcOrd="18" destOrd="0" presId="urn:microsoft.com/office/officeart/2005/8/layout/bProcess3"/>
    <dgm:cxn modelId="{454BA162-C0FA-476A-A8BF-FC57A4779256}" type="presParOf" srcId="{5665C4FA-9078-4E7B-8450-91C448B07F9B}" destId="{D31744BD-02DD-4D94-A78B-AA4B3A21EFD2}" srcOrd="19" destOrd="0" presId="urn:microsoft.com/office/officeart/2005/8/layout/bProcess3"/>
    <dgm:cxn modelId="{B6593677-DC40-4564-A2B6-04D4A9E40FBA}" type="presParOf" srcId="{D31744BD-02DD-4D94-A78B-AA4B3A21EFD2}" destId="{D3F439A0-560E-4A7D-A8BB-6BC297332B64}" srcOrd="0" destOrd="0" presId="urn:microsoft.com/office/officeart/2005/8/layout/bProcess3"/>
    <dgm:cxn modelId="{A4A0485C-38F8-45FB-982F-D436CCE02426}" type="presParOf" srcId="{5665C4FA-9078-4E7B-8450-91C448B07F9B}" destId="{568FBED1-15C0-4A3B-A12C-32DD4BA864E3}" srcOrd="20" destOrd="0" presId="urn:microsoft.com/office/officeart/2005/8/layout/bProcess3"/>
    <dgm:cxn modelId="{C5C51805-0F16-44F0-AC44-C7023E440F7C}" type="presParOf" srcId="{5665C4FA-9078-4E7B-8450-91C448B07F9B}" destId="{622709F2-D539-4B60-A917-266D483CFBC9}" srcOrd="21" destOrd="0" presId="urn:microsoft.com/office/officeart/2005/8/layout/bProcess3"/>
    <dgm:cxn modelId="{97088A6C-C53C-43F7-AE8D-58CE848A1175}" type="presParOf" srcId="{622709F2-D539-4B60-A917-266D483CFBC9}" destId="{DA16A237-A8EB-4077-A266-1112B2D30704}" srcOrd="0" destOrd="0" presId="urn:microsoft.com/office/officeart/2005/8/layout/bProcess3"/>
    <dgm:cxn modelId="{0B1BEB24-DB39-4C15-BE5A-FF4F6784CAF9}" type="presParOf" srcId="{5665C4FA-9078-4E7B-8450-91C448B07F9B}" destId="{760E7476-1FBF-4999-B4E0-B6F0B2B5D611}" srcOrd="22" destOrd="0" presId="urn:microsoft.com/office/officeart/2005/8/layout/bProcess3"/>
    <dgm:cxn modelId="{7155840C-9D95-4043-B3C4-FD6CF1413C34}" type="presParOf" srcId="{5665C4FA-9078-4E7B-8450-91C448B07F9B}" destId="{51D8EDA3-ED6E-4676-8F4F-B3BF21DAAB9D}" srcOrd="23" destOrd="0" presId="urn:microsoft.com/office/officeart/2005/8/layout/bProcess3"/>
    <dgm:cxn modelId="{59D3B877-925D-4776-A963-5088449EAE6E}" type="presParOf" srcId="{51D8EDA3-ED6E-4676-8F4F-B3BF21DAAB9D}" destId="{5FC3837F-36FE-439F-8551-16F3DDFAC281}" srcOrd="0" destOrd="0" presId="urn:microsoft.com/office/officeart/2005/8/layout/bProcess3"/>
    <dgm:cxn modelId="{6236E830-F205-4215-9A24-76AA588738EC}" type="presParOf" srcId="{5665C4FA-9078-4E7B-8450-91C448B07F9B}" destId="{D5289F89-6E43-457A-9EC2-E3901245F2E1}" srcOrd="24" destOrd="0" presId="urn:microsoft.com/office/officeart/2005/8/layout/bProcess3"/>
    <dgm:cxn modelId="{EF03E011-5B67-4F8F-B45A-601E9FACDE15}" type="presParOf" srcId="{5665C4FA-9078-4E7B-8450-91C448B07F9B}" destId="{99D30D94-4A67-4883-B1D4-E119FE2470D0}" srcOrd="25" destOrd="0" presId="urn:microsoft.com/office/officeart/2005/8/layout/bProcess3"/>
    <dgm:cxn modelId="{477196D1-3CCB-44DD-B94C-728AD7F4798D}" type="presParOf" srcId="{99D30D94-4A67-4883-B1D4-E119FE2470D0}" destId="{AF4F2CA5-F99C-4BAE-A461-5834077A6E0F}" srcOrd="0" destOrd="0" presId="urn:microsoft.com/office/officeart/2005/8/layout/bProcess3"/>
    <dgm:cxn modelId="{34A6DE8A-79E4-4465-AF4B-DFEACAA89E0D}" type="presParOf" srcId="{5665C4FA-9078-4E7B-8450-91C448B07F9B}" destId="{3753C4EA-231B-4BAE-BD58-C43844C885F9}" srcOrd="26" destOrd="0" presId="urn:microsoft.com/office/officeart/2005/8/layout/bProcess3"/>
    <dgm:cxn modelId="{D0AF219F-C8C9-40A2-8278-6AAD48C8A5E0}" type="presParOf" srcId="{5665C4FA-9078-4E7B-8450-91C448B07F9B}" destId="{8BDED4F4-48A9-450A-BD45-72584F5A2DD1}" srcOrd="27" destOrd="0" presId="urn:microsoft.com/office/officeart/2005/8/layout/bProcess3"/>
    <dgm:cxn modelId="{3261435C-2A18-496A-94B3-8A8FB6D92E4C}" type="presParOf" srcId="{8BDED4F4-48A9-450A-BD45-72584F5A2DD1}" destId="{7F682B95-BDA9-432B-BF1D-A5C5F630586C}" srcOrd="0" destOrd="0" presId="urn:microsoft.com/office/officeart/2005/8/layout/bProcess3"/>
    <dgm:cxn modelId="{B5AA0AEE-41A6-44C4-A47C-6FE3CBD01D4B}" type="presParOf" srcId="{5665C4FA-9078-4E7B-8450-91C448B07F9B}" destId="{2F41B42B-16E2-4624-B1D3-FBAAC2C0419D}" srcOrd="28" destOrd="0" presId="urn:microsoft.com/office/officeart/2005/8/layout/bProcess3"/>
    <dgm:cxn modelId="{3DB48E49-10C1-456F-88FB-049BFB1C9AC3}" type="presParOf" srcId="{5665C4FA-9078-4E7B-8450-91C448B07F9B}" destId="{6CDE9BB5-C631-4AFF-8C6C-E3CDB724763E}" srcOrd="29" destOrd="0" presId="urn:microsoft.com/office/officeart/2005/8/layout/bProcess3"/>
    <dgm:cxn modelId="{C8E81411-E794-49C8-A62A-4CF05006D0DE}" type="presParOf" srcId="{6CDE9BB5-C631-4AFF-8C6C-E3CDB724763E}" destId="{E54E0A8F-7887-4CBD-98FD-1871CCCE2FDA}" srcOrd="0" destOrd="0" presId="urn:microsoft.com/office/officeart/2005/8/layout/bProcess3"/>
    <dgm:cxn modelId="{55CE6DAE-EAD7-44C5-91BC-08017896857C}" type="presParOf" srcId="{5665C4FA-9078-4E7B-8450-91C448B07F9B}" destId="{38ACF086-AEF1-4C62-B8B3-DEAD8892C9EC}" srcOrd="30" destOrd="0" presId="urn:microsoft.com/office/officeart/2005/8/layout/bProcess3"/>
    <dgm:cxn modelId="{D640C7DF-3AC2-4162-BC2F-23C179F68666}" type="presParOf" srcId="{5665C4FA-9078-4E7B-8450-91C448B07F9B}" destId="{B1396B9A-CA00-4296-9A0A-45922D1F7A7A}" srcOrd="31" destOrd="0" presId="urn:microsoft.com/office/officeart/2005/8/layout/bProcess3"/>
    <dgm:cxn modelId="{C98CE920-B352-43E4-8F33-1D4D62AB2F98}" type="presParOf" srcId="{B1396B9A-CA00-4296-9A0A-45922D1F7A7A}" destId="{2131663F-2DDB-4CC5-A66C-419EFDAAC1B0}" srcOrd="0" destOrd="0" presId="urn:microsoft.com/office/officeart/2005/8/layout/bProcess3"/>
    <dgm:cxn modelId="{2C474F38-FDDE-4113-BB1D-0EAFC5974AF4}" type="presParOf" srcId="{5665C4FA-9078-4E7B-8450-91C448B07F9B}" destId="{0D294A7B-E846-4579-BBF2-7313BBAB9435}" srcOrd="32" destOrd="0" presId="urn:microsoft.com/office/officeart/2005/8/layout/bProcess3"/>
    <dgm:cxn modelId="{E3185103-87D9-46FC-A91A-C66BCEF62EFD}" type="presParOf" srcId="{5665C4FA-9078-4E7B-8450-91C448B07F9B}" destId="{D90EE78C-8B18-4BEC-BF39-E65849C06151}" srcOrd="33" destOrd="0" presId="urn:microsoft.com/office/officeart/2005/8/layout/bProcess3"/>
    <dgm:cxn modelId="{01751274-471F-41D7-91B3-B1738F0BDC10}" type="presParOf" srcId="{D90EE78C-8B18-4BEC-BF39-E65849C06151}" destId="{E8A8DC93-7DE6-4A64-B86F-263870E2FE66}" srcOrd="0" destOrd="0" presId="urn:microsoft.com/office/officeart/2005/8/layout/bProcess3"/>
    <dgm:cxn modelId="{B158DF4B-5770-4A38-A632-20F6E21D657A}" type="presParOf" srcId="{5665C4FA-9078-4E7B-8450-91C448B07F9B}" destId="{6D06162A-E808-4435-84A6-0CF5C6CBA858}" srcOrd="34" destOrd="0" presId="urn:microsoft.com/office/officeart/2005/8/layout/bProcess3"/>
    <dgm:cxn modelId="{5484D8DE-C049-45AC-8631-B5DC0BA63F0F}" type="presParOf" srcId="{5665C4FA-9078-4E7B-8450-91C448B07F9B}" destId="{F6B70661-7C48-4CB3-9C1D-EC2459708772}" srcOrd="35" destOrd="0" presId="urn:microsoft.com/office/officeart/2005/8/layout/bProcess3"/>
    <dgm:cxn modelId="{8B3D78C8-02FD-4DCF-9B42-E7D1AB1EDA77}" type="presParOf" srcId="{F6B70661-7C48-4CB3-9C1D-EC2459708772}" destId="{75152CB3-2A18-48E7-8DA3-C15C4E2F2ED4}" srcOrd="0" destOrd="0" presId="urn:microsoft.com/office/officeart/2005/8/layout/bProcess3"/>
    <dgm:cxn modelId="{20830CAE-A823-4516-A1C6-5A2C6DA70EA1}" type="presParOf" srcId="{5665C4FA-9078-4E7B-8450-91C448B07F9B}" destId="{7AABB14E-FFD5-4811-B127-0690D3BFD944}" srcOrd="36" destOrd="0" presId="urn:microsoft.com/office/officeart/2005/8/layout/bProcess3"/>
  </dgm:cxnLst>
  <dgm:bg>
    <a:effectLst>
      <a:glow rad="63500">
        <a:schemeClr val="accent3">
          <a:satMod val="175000"/>
          <a:alpha val="40000"/>
        </a:schemeClr>
      </a:glow>
    </a:effect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C88BA8-813D-4701-80A2-A85F06C1F7D9}"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s-CO"/>
        </a:p>
      </dgm:t>
    </dgm:pt>
    <dgm:pt modelId="{09A4092C-2BC4-4995-AC0B-5D4EF7A9B7C9}">
      <dgm:prSet phldrT="[Texto]" custT="1">
        <dgm:style>
          <a:lnRef idx="3">
            <a:schemeClr val="lt1"/>
          </a:lnRef>
          <a:fillRef idx="1">
            <a:schemeClr val="accent4"/>
          </a:fillRef>
          <a:effectRef idx="1">
            <a:schemeClr val="accent4"/>
          </a:effectRef>
          <a:fontRef idx="minor">
            <a:schemeClr val="lt1"/>
          </a:fontRef>
        </dgm:style>
      </dgm:prSet>
      <dgm:spPr/>
      <dgm:t>
        <a:bodyPr/>
        <a:lstStyle/>
        <a:p>
          <a:r>
            <a:rPr lang="es-CO" sz="1300" b="1" dirty="0">
              <a:effectLst/>
            </a:rPr>
            <a:t>¿Que es la nube?</a:t>
          </a:r>
        </a:p>
      </dgm:t>
    </dgm:pt>
    <dgm:pt modelId="{388EB1E5-269E-4127-B59A-FB644E0F5706}" type="parTrans" cxnId="{C643A84B-757B-459E-A3E5-4EE3C95C4418}">
      <dgm:prSet/>
      <dgm:spPr/>
      <dgm:t>
        <a:bodyPr/>
        <a:lstStyle/>
        <a:p>
          <a:endParaRPr lang="es-CO">
            <a:effectLst/>
          </a:endParaRPr>
        </a:p>
      </dgm:t>
    </dgm:pt>
    <dgm:pt modelId="{B9FB905A-B7EA-47D6-94F2-E8E0D2DF654B}" type="sibTrans" cxnId="{C643A84B-757B-459E-A3E5-4EE3C95C4418}">
      <dgm:prSet/>
      <dgm:spPr/>
      <dgm:t>
        <a:bodyPr/>
        <a:lstStyle/>
        <a:p>
          <a:endParaRPr lang="es-CO">
            <a:effectLst/>
          </a:endParaRPr>
        </a:p>
      </dgm:t>
    </dgm:pt>
    <dgm:pt modelId="{56E51457-8C51-45A0-83EE-04383B37710A}">
      <dgm:prSet phldrT="[Texto]">
        <dgm:style>
          <a:lnRef idx="3">
            <a:schemeClr val="lt1"/>
          </a:lnRef>
          <a:fillRef idx="1">
            <a:schemeClr val="accent4"/>
          </a:fillRef>
          <a:effectRef idx="1">
            <a:schemeClr val="accent4"/>
          </a:effectRef>
          <a:fontRef idx="minor">
            <a:schemeClr val="lt1"/>
          </a:fontRef>
        </dgm:style>
      </dgm:prSet>
      <dgm:spPr>
        <a:solidFill>
          <a:schemeClr val="accent4"/>
        </a:solidFill>
      </dgm:spPr>
      <dgm:t>
        <a:bodyPr/>
        <a:lstStyle/>
        <a:p>
          <a:r>
            <a:rPr lang="es-CO" b="1" dirty="0">
              <a:effectLst/>
            </a:rPr>
            <a:t>Introducción a GCP</a:t>
          </a:r>
        </a:p>
      </dgm:t>
    </dgm:pt>
    <dgm:pt modelId="{6B8FCBB0-8AB7-43D2-84F6-20CB48ECA584}" type="parTrans" cxnId="{9114E5F3-3FD6-447B-8353-CBCB81FBA012}">
      <dgm:prSet/>
      <dgm:spPr/>
      <dgm:t>
        <a:bodyPr/>
        <a:lstStyle/>
        <a:p>
          <a:endParaRPr lang="es-CO">
            <a:effectLst/>
          </a:endParaRPr>
        </a:p>
      </dgm:t>
    </dgm:pt>
    <dgm:pt modelId="{6CC84134-A8FA-473E-86A0-4ACFEE95BC28}" type="sibTrans" cxnId="{9114E5F3-3FD6-447B-8353-CBCB81FBA012}">
      <dgm:prSet/>
      <dgm:spPr/>
      <dgm:t>
        <a:bodyPr/>
        <a:lstStyle/>
        <a:p>
          <a:endParaRPr lang="es-CO">
            <a:effectLst/>
          </a:endParaRPr>
        </a:p>
      </dgm:t>
    </dgm:pt>
    <dgm:pt modelId="{041841AC-1761-4DDA-ABDF-8CD74BD828C0}">
      <dgm:prSet phldrT="[Texto]">
        <dgm:style>
          <a:lnRef idx="3">
            <a:schemeClr val="lt1"/>
          </a:lnRef>
          <a:fillRef idx="1">
            <a:schemeClr val="accent4"/>
          </a:fillRef>
          <a:effectRef idx="1">
            <a:schemeClr val="accent4"/>
          </a:effectRef>
          <a:fontRef idx="minor">
            <a:schemeClr val="lt1"/>
          </a:fontRef>
        </dgm:style>
      </dgm:prSet>
      <dgm:spPr>
        <a:solidFill>
          <a:schemeClr val="accent4"/>
        </a:solidFill>
      </dgm:spPr>
      <dgm:t>
        <a:bodyPr/>
        <a:lstStyle/>
        <a:p>
          <a:r>
            <a:rPr lang="es-CO" b="1" dirty="0">
              <a:effectLst/>
            </a:rPr>
            <a:t>Interactuando con GCP</a:t>
          </a:r>
        </a:p>
      </dgm:t>
    </dgm:pt>
    <dgm:pt modelId="{9C528559-A82C-4207-852E-0ABB6C544072}" type="parTrans" cxnId="{32D2496C-97E3-45EF-BA58-0B67A9E0F540}">
      <dgm:prSet/>
      <dgm:spPr/>
      <dgm:t>
        <a:bodyPr/>
        <a:lstStyle/>
        <a:p>
          <a:endParaRPr lang="es-CO">
            <a:effectLst/>
          </a:endParaRPr>
        </a:p>
      </dgm:t>
    </dgm:pt>
    <dgm:pt modelId="{1369BE12-A368-42A5-836A-35F16BDAE42F}" type="sibTrans" cxnId="{32D2496C-97E3-45EF-BA58-0B67A9E0F540}">
      <dgm:prSet/>
      <dgm:spPr/>
      <dgm:t>
        <a:bodyPr/>
        <a:lstStyle/>
        <a:p>
          <a:endParaRPr lang="es-CO">
            <a:effectLst/>
          </a:endParaRPr>
        </a:p>
      </dgm:t>
    </dgm:pt>
    <dgm:pt modelId="{277B33D6-E977-41EF-8B47-4A886C095635}">
      <dgm:prSet phldrT="[Texto]">
        <dgm:style>
          <a:lnRef idx="3">
            <a:schemeClr val="lt1"/>
          </a:lnRef>
          <a:fillRef idx="1">
            <a:schemeClr val="accent4"/>
          </a:fillRef>
          <a:effectRef idx="1">
            <a:schemeClr val="accent4"/>
          </a:effectRef>
          <a:fontRef idx="minor">
            <a:schemeClr val="lt1"/>
          </a:fontRef>
        </dgm:style>
      </dgm:prSet>
      <dgm:spPr>
        <a:solidFill>
          <a:schemeClr val="accent4"/>
        </a:solidFill>
      </dgm:spPr>
      <dgm:t>
        <a:bodyPr/>
        <a:lstStyle/>
        <a:p>
          <a:r>
            <a:rPr lang="pt-BR" b="1" dirty="0">
              <a:effectLst/>
            </a:rPr>
            <a:t>Jerarquia de recursos,  IAM</a:t>
          </a:r>
          <a:endParaRPr lang="es-CO" b="1" dirty="0">
            <a:effectLst/>
          </a:endParaRPr>
        </a:p>
      </dgm:t>
    </dgm:pt>
    <dgm:pt modelId="{0DFB0218-C497-4424-8B53-1A5D69806F34}" type="parTrans" cxnId="{8544278C-393F-4DD7-9F08-5C8FBF81E077}">
      <dgm:prSet/>
      <dgm:spPr/>
      <dgm:t>
        <a:bodyPr/>
        <a:lstStyle/>
        <a:p>
          <a:endParaRPr lang="es-CO">
            <a:effectLst/>
          </a:endParaRPr>
        </a:p>
      </dgm:t>
    </dgm:pt>
    <dgm:pt modelId="{C1518869-720D-4DDD-ABD5-F6665E7A080F}" type="sibTrans" cxnId="{8544278C-393F-4DD7-9F08-5C8FBF81E077}">
      <dgm:prSet/>
      <dgm:spPr/>
      <dgm:t>
        <a:bodyPr/>
        <a:lstStyle/>
        <a:p>
          <a:endParaRPr lang="es-CO">
            <a:effectLst/>
          </a:endParaRPr>
        </a:p>
      </dgm:t>
    </dgm:pt>
    <dgm:pt modelId="{18A750FE-4BDF-4D85-AE01-A18AD573A989}">
      <dgm:prSet phldrT="[Texto]">
        <dgm:style>
          <a:lnRef idx="3">
            <a:schemeClr val="lt1"/>
          </a:lnRef>
          <a:fillRef idx="1">
            <a:schemeClr val="accent2"/>
          </a:fillRef>
          <a:effectRef idx="1">
            <a:schemeClr val="accent2"/>
          </a:effectRef>
          <a:fontRef idx="minor">
            <a:schemeClr val="lt1"/>
          </a:fontRef>
        </dgm:style>
      </dgm:prSet>
      <dgm:spPr>
        <a:solidFill>
          <a:schemeClr val="accent2"/>
        </a:solidFill>
      </dgm:spPr>
      <dgm:t>
        <a:bodyPr/>
        <a:lstStyle/>
        <a:p>
          <a:r>
            <a:rPr lang="es-CO" b="1" dirty="0">
              <a:effectLst/>
            </a:rPr>
            <a:t>Redes VPC</a:t>
          </a:r>
        </a:p>
      </dgm:t>
    </dgm:pt>
    <dgm:pt modelId="{F0009BF6-41A3-41E7-82EC-68CFEC65E47B}" type="parTrans" cxnId="{4B5D9A20-A62D-4EBD-8039-C25C86A4D9B3}">
      <dgm:prSet/>
      <dgm:spPr/>
      <dgm:t>
        <a:bodyPr/>
        <a:lstStyle/>
        <a:p>
          <a:endParaRPr lang="es-CO">
            <a:effectLst/>
          </a:endParaRPr>
        </a:p>
      </dgm:t>
    </dgm:pt>
    <dgm:pt modelId="{6BC4710B-BDF0-4977-9A01-FD58C2AFA51B}" type="sibTrans" cxnId="{4B5D9A20-A62D-4EBD-8039-C25C86A4D9B3}">
      <dgm:prSet/>
      <dgm:spPr/>
      <dgm:t>
        <a:bodyPr/>
        <a:lstStyle/>
        <a:p>
          <a:endParaRPr lang="es-CO">
            <a:effectLst/>
          </a:endParaRPr>
        </a:p>
      </dgm:t>
    </dgm:pt>
    <dgm:pt modelId="{82DF89BA-CB6E-4ABC-BB00-9E3362D6E887}">
      <dgm:prSet phldrT="[Texto]">
        <dgm:style>
          <a:lnRef idx="3">
            <a:schemeClr val="lt1"/>
          </a:lnRef>
          <a:fillRef idx="1">
            <a:schemeClr val="accent2"/>
          </a:fillRef>
          <a:effectRef idx="1">
            <a:schemeClr val="accent2"/>
          </a:effectRef>
          <a:fontRef idx="minor">
            <a:schemeClr val="lt1"/>
          </a:fontRef>
        </dgm:style>
      </dgm:prSet>
      <dgm:spPr>
        <a:solidFill>
          <a:schemeClr val="accent2"/>
        </a:solidFill>
      </dgm:spPr>
      <dgm:t>
        <a:bodyPr/>
        <a:lstStyle/>
        <a:p>
          <a:r>
            <a:rPr lang="es-CO" b="1" dirty="0">
              <a:effectLst/>
            </a:rPr>
            <a:t>Google Compute Engine  (GCE)</a:t>
          </a:r>
        </a:p>
      </dgm:t>
    </dgm:pt>
    <dgm:pt modelId="{E384ED41-D17E-4E6E-A354-0DF44B72165C}" type="parTrans" cxnId="{97F4F7BE-BFDA-48EB-A07E-A81DC487CE11}">
      <dgm:prSet/>
      <dgm:spPr/>
      <dgm:t>
        <a:bodyPr/>
        <a:lstStyle/>
        <a:p>
          <a:endParaRPr lang="es-CO">
            <a:effectLst/>
          </a:endParaRPr>
        </a:p>
      </dgm:t>
    </dgm:pt>
    <dgm:pt modelId="{64BCDA1F-FA48-4932-88FE-09DDD16D2C43}" type="sibTrans" cxnId="{97F4F7BE-BFDA-48EB-A07E-A81DC487CE11}">
      <dgm:prSet/>
      <dgm:spPr/>
      <dgm:t>
        <a:bodyPr/>
        <a:lstStyle/>
        <a:p>
          <a:endParaRPr lang="es-CO">
            <a:effectLst/>
          </a:endParaRPr>
        </a:p>
      </dgm:t>
    </dgm:pt>
    <dgm:pt modelId="{81E065FC-F4BD-41B2-A8EC-19ADEA215467}">
      <dgm:prSet phldrT="[Texto]">
        <dgm:style>
          <a:lnRef idx="3">
            <a:schemeClr val="lt1"/>
          </a:lnRef>
          <a:fillRef idx="1">
            <a:schemeClr val="accent2"/>
          </a:fillRef>
          <a:effectRef idx="1">
            <a:schemeClr val="accent2"/>
          </a:effectRef>
          <a:fontRef idx="minor">
            <a:schemeClr val="lt1"/>
          </a:fontRef>
        </dgm:style>
      </dgm:prSet>
      <dgm:spPr>
        <a:solidFill>
          <a:schemeClr val="accent2"/>
        </a:solidFill>
      </dgm:spPr>
      <dgm:t>
        <a:bodyPr/>
        <a:lstStyle/>
        <a:p>
          <a:r>
            <a:rPr lang="es-CO" b="1" dirty="0">
              <a:effectLst/>
            </a:rPr>
            <a:t>Google App Engine – (GAE)</a:t>
          </a:r>
        </a:p>
      </dgm:t>
    </dgm:pt>
    <dgm:pt modelId="{C5273BE3-2364-486D-9FE1-6F46F9E0320B}" type="parTrans" cxnId="{5225E666-70E8-41F7-8B5D-806355BE5B33}">
      <dgm:prSet/>
      <dgm:spPr/>
      <dgm:t>
        <a:bodyPr/>
        <a:lstStyle/>
        <a:p>
          <a:endParaRPr lang="es-CO">
            <a:effectLst/>
          </a:endParaRPr>
        </a:p>
      </dgm:t>
    </dgm:pt>
    <dgm:pt modelId="{1519C591-51C5-448E-97D0-C0B1F1C8F35C}" type="sibTrans" cxnId="{5225E666-70E8-41F7-8B5D-806355BE5B33}">
      <dgm:prSet/>
      <dgm:spPr/>
      <dgm:t>
        <a:bodyPr/>
        <a:lstStyle/>
        <a:p>
          <a:endParaRPr lang="es-CO">
            <a:effectLst/>
          </a:endParaRPr>
        </a:p>
      </dgm:t>
    </dgm:pt>
    <dgm:pt modelId="{5B7EF10B-E12A-487F-A8FA-47B15BC790BC}">
      <dgm:prSet phldrT="[Texto]">
        <dgm:style>
          <a:lnRef idx="3">
            <a:schemeClr val="lt1"/>
          </a:lnRef>
          <a:fillRef idx="1">
            <a:schemeClr val="accent2"/>
          </a:fillRef>
          <a:effectRef idx="1">
            <a:schemeClr val="accent2"/>
          </a:effectRef>
          <a:fontRef idx="minor">
            <a:schemeClr val="lt1"/>
          </a:fontRef>
        </dgm:style>
      </dgm:prSet>
      <dgm:spPr>
        <a:solidFill>
          <a:schemeClr val="accent2"/>
        </a:solidFill>
      </dgm:spPr>
      <dgm:t>
        <a:bodyPr/>
        <a:lstStyle/>
        <a:p>
          <a:r>
            <a:rPr lang="es-CO" b="1" dirty="0">
              <a:effectLst/>
            </a:rPr>
            <a:t>Google Kubernete Engine – (GKE)</a:t>
          </a:r>
        </a:p>
      </dgm:t>
    </dgm:pt>
    <dgm:pt modelId="{12BEDCC0-5ECE-48B4-ABA2-A90E80F23AD2}" type="parTrans" cxnId="{E65D6A7B-B5C5-471B-86D2-09E1DBEB95D2}">
      <dgm:prSet/>
      <dgm:spPr/>
      <dgm:t>
        <a:bodyPr/>
        <a:lstStyle/>
        <a:p>
          <a:endParaRPr lang="es-CO">
            <a:effectLst/>
          </a:endParaRPr>
        </a:p>
      </dgm:t>
    </dgm:pt>
    <dgm:pt modelId="{13FE248A-D9BD-41D0-938F-78934612038F}" type="sibTrans" cxnId="{E65D6A7B-B5C5-471B-86D2-09E1DBEB95D2}">
      <dgm:prSet/>
      <dgm:spPr/>
      <dgm:t>
        <a:bodyPr/>
        <a:lstStyle/>
        <a:p>
          <a:endParaRPr lang="es-CO">
            <a:effectLst/>
          </a:endParaRPr>
        </a:p>
      </dgm:t>
    </dgm:pt>
    <dgm:pt modelId="{5131E3FD-8902-45A1-985D-4CA34AC5173D}">
      <dgm:prSet phldrT="[Texto]"/>
      <dgm:spPr>
        <a:solidFill>
          <a:schemeClr val="bg2">
            <a:lumMod val="90000"/>
          </a:schemeClr>
        </a:solidFill>
      </dgm:spPr>
      <dgm:t>
        <a:bodyPr/>
        <a:lstStyle/>
        <a:p>
          <a:r>
            <a:rPr lang="es-CO" b="1" dirty="0">
              <a:effectLst/>
            </a:rPr>
            <a:t>Google Cloud Storage</a:t>
          </a:r>
        </a:p>
      </dgm:t>
    </dgm:pt>
    <dgm:pt modelId="{A0BFC051-DBFA-442F-B137-B58902F9B796}" type="parTrans" cxnId="{CFCC6F7A-A74B-4EDE-AF2E-FAA62DF5E7B0}">
      <dgm:prSet/>
      <dgm:spPr/>
      <dgm:t>
        <a:bodyPr/>
        <a:lstStyle/>
        <a:p>
          <a:endParaRPr lang="es-CO">
            <a:effectLst/>
          </a:endParaRPr>
        </a:p>
      </dgm:t>
    </dgm:pt>
    <dgm:pt modelId="{60E7820C-BA59-450F-9F2E-FF3FE3EAB947}" type="sibTrans" cxnId="{CFCC6F7A-A74B-4EDE-AF2E-FAA62DF5E7B0}">
      <dgm:prSet/>
      <dgm:spPr/>
      <dgm:t>
        <a:bodyPr/>
        <a:lstStyle/>
        <a:p>
          <a:endParaRPr lang="es-CO">
            <a:effectLst/>
          </a:endParaRPr>
        </a:p>
      </dgm:t>
    </dgm:pt>
    <dgm:pt modelId="{D7AF6ABB-598C-43BB-AD47-68546C91DFEE}">
      <dgm:prSet phldrT="[Texto]">
        <dgm:style>
          <a:lnRef idx="3">
            <a:schemeClr val="lt1"/>
          </a:lnRef>
          <a:fillRef idx="1">
            <a:schemeClr val="dk1"/>
          </a:fillRef>
          <a:effectRef idx="1">
            <a:schemeClr val="dk1"/>
          </a:effectRef>
          <a:fontRef idx="minor">
            <a:schemeClr val="lt1"/>
          </a:fontRef>
        </dgm:style>
      </dgm:prSet>
      <dgm:spPr>
        <a:solidFill>
          <a:schemeClr val="bg2">
            <a:lumMod val="90000"/>
          </a:schemeClr>
        </a:solidFill>
      </dgm:spPr>
      <dgm:t>
        <a:bodyPr/>
        <a:lstStyle/>
        <a:p>
          <a:r>
            <a:rPr lang="es-CO" b="1" dirty="0">
              <a:effectLst/>
            </a:rPr>
            <a:t>Monitoring and Logging</a:t>
          </a:r>
        </a:p>
      </dgm:t>
    </dgm:pt>
    <dgm:pt modelId="{88C76B2B-160A-442C-9421-7DBD13F7931D}" type="parTrans" cxnId="{3EA86CD6-3F5B-44A9-9C47-CC5523125079}">
      <dgm:prSet/>
      <dgm:spPr/>
      <dgm:t>
        <a:bodyPr/>
        <a:lstStyle/>
        <a:p>
          <a:endParaRPr lang="es-CO">
            <a:effectLst/>
          </a:endParaRPr>
        </a:p>
      </dgm:t>
    </dgm:pt>
    <dgm:pt modelId="{B54375C7-352C-49B8-BFD7-09282652DD3F}" type="sibTrans" cxnId="{3EA86CD6-3F5B-44A9-9C47-CC5523125079}">
      <dgm:prSet/>
      <dgm:spPr/>
      <dgm:t>
        <a:bodyPr/>
        <a:lstStyle/>
        <a:p>
          <a:endParaRPr lang="es-CO">
            <a:effectLst/>
          </a:endParaRPr>
        </a:p>
      </dgm:t>
    </dgm:pt>
    <dgm:pt modelId="{1DBB6BB4-CA59-4E25-AD33-F74A1805D142}">
      <dgm:prSet phldrT="[Texto]"/>
      <dgm:spPr>
        <a:solidFill>
          <a:schemeClr val="bg2">
            <a:lumMod val="90000"/>
          </a:schemeClr>
        </a:solidFill>
      </dgm:spPr>
      <dgm:t>
        <a:bodyPr/>
        <a:lstStyle/>
        <a:p>
          <a:r>
            <a:rPr lang="es-CO" b="1" dirty="0">
              <a:effectLst/>
            </a:rPr>
            <a:t>Google Cloud </a:t>
          </a:r>
          <a:r>
            <a:rPr lang="es-CO" b="1" dirty="0" err="1">
              <a:effectLst/>
            </a:rPr>
            <a:t>Sql</a:t>
          </a:r>
          <a:r>
            <a:rPr lang="es-CO" b="1" dirty="0">
              <a:effectLst/>
            </a:rPr>
            <a:t> – Google Cloud </a:t>
          </a:r>
          <a:r>
            <a:rPr lang="es-CO" b="1" dirty="0" err="1">
              <a:effectLst/>
            </a:rPr>
            <a:t>Spanner</a:t>
          </a:r>
          <a:endParaRPr lang="es-CO" b="1" dirty="0">
            <a:effectLst/>
          </a:endParaRPr>
        </a:p>
      </dgm:t>
    </dgm:pt>
    <dgm:pt modelId="{4B6D5F35-CDA7-4615-8435-FE7A359D3604}" type="parTrans" cxnId="{B4B80106-B293-437B-AD79-7BEF99118E0B}">
      <dgm:prSet/>
      <dgm:spPr/>
      <dgm:t>
        <a:bodyPr/>
        <a:lstStyle/>
        <a:p>
          <a:endParaRPr lang="es-CO">
            <a:effectLst/>
          </a:endParaRPr>
        </a:p>
      </dgm:t>
    </dgm:pt>
    <dgm:pt modelId="{B07B1FFE-9758-418A-8C2C-578977F210B5}" type="sibTrans" cxnId="{B4B80106-B293-437B-AD79-7BEF99118E0B}">
      <dgm:prSet/>
      <dgm:spPr/>
      <dgm:t>
        <a:bodyPr/>
        <a:lstStyle/>
        <a:p>
          <a:endParaRPr lang="es-CO">
            <a:effectLst/>
          </a:endParaRPr>
        </a:p>
      </dgm:t>
    </dgm:pt>
    <dgm:pt modelId="{B8B75B79-A9FF-4928-A886-7E624F4EAEA6}">
      <dgm:prSet phldrT="[Texto]"/>
      <dgm:spPr>
        <a:solidFill>
          <a:schemeClr val="bg2">
            <a:lumMod val="90000"/>
          </a:schemeClr>
        </a:solidFill>
      </dgm:spPr>
      <dgm:t>
        <a:bodyPr/>
        <a:lstStyle/>
        <a:p>
          <a:r>
            <a:rPr lang="es-CO" b="1" dirty="0">
              <a:effectLst/>
            </a:rPr>
            <a:t>Google Cloud </a:t>
          </a:r>
          <a:r>
            <a:rPr lang="es-CO" b="1" dirty="0" err="1">
              <a:effectLst/>
            </a:rPr>
            <a:t>Firestore</a:t>
          </a:r>
          <a:r>
            <a:rPr lang="es-CO" b="1" dirty="0">
              <a:effectLst/>
            </a:rPr>
            <a:t> – Google Cloud </a:t>
          </a:r>
          <a:r>
            <a:rPr lang="es-CO" b="1" dirty="0" err="1">
              <a:effectLst/>
            </a:rPr>
            <a:t>Bigtable</a:t>
          </a:r>
          <a:endParaRPr lang="es-CO" b="1" dirty="0">
            <a:effectLst/>
          </a:endParaRPr>
        </a:p>
      </dgm:t>
    </dgm:pt>
    <dgm:pt modelId="{B65C385F-3967-4B87-898A-BAC97E29F990}" type="parTrans" cxnId="{A5FCB477-BB6F-4F44-B7F3-284D8B5FAE1A}">
      <dgm:prSet/>
      <dgm:spPr/>
      <dgm:t>
        <a:bodyPr/>
        <a:lstStyle/>
        <a:p>
          <a:endParaRPr lang="es-CO">
            <a:effectLst/>
          </a:endParaRPr>
        </a:p>
      </dgm:t>
    </dgm:pt>
    <dgm:pt modelId="{B1032260-66F0-49B9-9AA9-C085DE2B31EC}" type="sibTrans" cxnId="{A5FCB477-BB6F-4F44-B7F3-284D8B5FAE1A}">
      <dgm:prSet/>
      <dgm:spPr/>
      <dgm:t>
        <a:bodyPr/>
        <a:lstStyle/>
        <a:p>
          <a:endParaRPr lang="es-CO">
            <a:effectLst/>
          </a:endParaRPr>
        </a:p>
      </dgm:t>
    </dgm:pt>
    <dgm:pt modelId="{1AF47194-77BE-4519-93D0-D545C860682B}">
      <dgm:prSet phldrT="[Texto]"/>
      <dgm:spPr>
        <a:solidFill>
          <a:schemeClr val="bg2">
            <a:lumMod val="90000"/>
          </a:schemeClr>
        </a:solidFill>
      </dgm:spPr>
      <dgm:t>
        <a:bodyPr/>
        <a:lstStyle/>
        <a:p>
          <a:r>
            <a:rPr lang="es-CO" b="1" dirty="0">
              <a:effectLst/>
            </a:rPr>
            <a:t>Google Cloud </a:t>
          </a:r>
          <a:r>
            <a:rPr lang="es-CO" b="1" dirty="0" err="1">
              <a:effectLst/>
            </a:rPr>
            <a:t>BigQuery</a:t>
          </a:r>
          <a:endParaRPr lang="es-CO" b="1" dirty="0">
            <a:effectLst/>
          </a:endParaRPr>
        </a:p>
      </dgm:t>
    </dgm:pt>
    <dgm:pt modelId="{98963EE4-C3AB-45F2-B80B-32C02D3320B7}" type="parTrans" cxnId="{0CC35ADC-8716-4834-AADA-A93E4D0344D3}">
      <dgm:prSet/>
      <dgm:spPr/>
      <dgm:t>
        <a:bodyPr/>
        <a:lstStyle/>
        <a:p>
          <a:endParaRPr lang="es-CO">
            <a:effectLst/>
          </a:endParaRPr>
        </a:p>
      </dgm:t>
    </dgm:pt>
    <dgm:pt modelId="{3D016E3B-5AE3-4735-A959-3187EC3C1A7C}" type="sibTrans" cxnId="{0CC35ADC-8716-4834-AADA-A93E4D0344D3}">
      <dgm:prSet/>
      <dgm:spPr/>
      <dgm:t>
        <a:bodyPr/>
        <a:lstStyle/>
        <a:p>
          <a:endParaRPr lang="es-CO">
            <a:effectLst/>
          </a:endParaRPr>
        </a:p>
      </dgm:t>
    </dgm:pt>
    <dgm:pt modelId="{78E484A6-0680-4F98-A0C0-919DF6D58FCB}">
      <dgm:prSet phldrT="[Texto]">
        <dgm:style>
          <a:lnRef idx="3">
            <a:schemeClr val="lt1"/>
          </a:lnRef>
          <a:fillRef idx="1">
            <a:schemeClr val="accent6"/>
          </a:fillRef>
          <a:effectRef idx="1">
            <a:schemeClr val="accent6"/>
          </a:effectRef>
          <a:fontRef idx="minor">
            <a:schemeClr val="lt1"/>
          </a:fontRef>
        </dgm:style>
      </dgm:prSet>
      <dgm:spPr>
        <a:solidFill>
          <a:schemeClr val="bg2">
            <a:lumMod val="90000"/>
          </a:schemeClr>
        </a:solidFill>
      </dgm:spPr>
      <dgm:t>
        <a:bodyPr/>
        <a:lstStyle/>
        <a:p>
          <a:r>
            <a:rPr lang="es-CO" b="1" dirty="0">
              <a:effectLst/>
            </a:rPr>
            <a:t>Pub/Sub, Google Cloud Function, Google Cloud Run</a:t>
          </a:r>
        </a:p>
      </dgm:t>
    </dgm:pt>
    <dgm:pt modelId="{943565A4-97EB-44E1-9877-B0A0B9DC46A0}" type="parTrans" cxnId="{33FAA1F4-4FBA-4816-95C6-D31CE00A20C9}">
      <dgm:prSet/>
      <dgm:spPr/>
      <dgm:t>
        <a:bodyPr/>
        <a:lstStyle/>
        <a:p>
          <a:endParaRPr lang="es-CO">
            <a:effectLst/>
          </a:endParaRPr>
        </a:p>
      </dgm:t>
    </dgm:pt>
    <dgm:pt modelId="{5C2EBCCE-59EA-4E06-9CD0-3D05ED8646DD}" type="sibTrans" cxnId="{33FAA1F4-4FBA-4816-95C6-D31CE00A20C9}">
      <dgm:prSet/>
      <dgm:spPr/>
      <dgm:t>
        <a:bodyPr/>
        <a:lstStyle/>
        <a:p>
          <a:endParaRPr lang="es-CO">
            <a:effectLst/>
          </a:endParaRPr>
        </a:p>
      </dgm:t>
    </dgm:pt>
    <dgm:pt modelId="{17818222-99C7-4F91-B137-0C1AC5E95175}">
      <dgm:prSet phldrT="[Texto]">
        <dgm:style>
          <a:lnRef idx="3">
            <a:schemeClr val="lt1"/>
          </a:lnRef>
          <a:fillRef idx="1">
            <a:schemeClr val="accent6"/>
          </a:fillRef>
          <a:effectRef idx="1">
            <a:schemeClr val="accent6"/>
          </a:effectRef>
          <a:fontRef idx="minor">
            <a:schemeClr val="lt1"/>
          </a:fontRef>
        </dgm:style>
      </dgm:prSet>
      <dgm:spPr>
        <a:solidFill>
          <a:schemeClr val="bg2">
            <a:lumMod val="90000"/>
          </a:schemeClr>
        </a:solidFill>
      </dgm:spPr>
      <dgm:t>
        <a:bodyPr/>
        <a:lstStyle/>
        <a:p>
          <a:r>
            <a:rPr lang="es-CO" b="1" dirty="0">
              <a:effectLst/>
            </a:rPr>
            <a:t>Load Balancing - </a:t>
          </a:r>
          <a:r>
            <a:rPr lang="es-CO" b="1" dirty="0" err="1">
              <a:effectLst/>
            </a:rPr>
            <a:t>AutosCaling</a:t>
          </a:r>
          <a:endParaRPr lang="es-CO" b="1" dirty="0">
            <a:effectLst/>
          </a:endParaRPr>
        </a:p>
      </dgm:t>
    </dgm:pt>
    <dgm:pt modelId="{51734094-5F05-4EC1-9525-492BCCDDBC71}" type="parTrans" cxnId="{BCF8B896-90CD-4CA8-87A8-2F6D9FE78230}">
      <dgm:prSet/>
      <dgm:spPr/>
      <dgm:t>
        <a:bodyPr/>
        <a:lstStyle/>
        <a:p>
          <a:endParaRPr lang="es-CO">
            <a:effectLst/>
          </a:endParaRPr>
        </a:p>
      </dgm:t>
    </dgm:pt>
    <dgm:pt modelId="{E82824B2-1CA8-48D2-B3D3-49DE9A6402D3}" type="sibTrans" cxnId="{BCF8B896-90CD-4CA8-87A8-2F6D9FE78230}">
      <dgm:prSet/>
      <dgm:spPr/>
      <dgm:t>
        <a:bodyPr/>
        <a:lstStyle/>
        <a:p>
          <a:endParaRPr lang="es-CO">
            <a:effectLst/>
          </a:endParaRPr>
        </a:p>
      </dgm:t>
    </dgm:pt>
    <dgm:pt modelId="{C9E72037-0455-4A0B-BE68-C384C4B2A2D1}">
      <dgm:prSet phldrT="[Texto]">
        <dgm:style>
          <a:lnRef idx="3">
            <a:schemeClr val="lt1"/>
          </a:lnRef>
          <a:fillRef idx="1">
            <a:schemeClr val="accent6"/>
          </a:fillRef>
          <a:effectRef idx="1">
            <a:schemeClr val="accent6"/>
          </a:effectRef>
          <a:fontRef idx="minor">
            <a:schemeClr val="lt1"/>
          </a:fontRef>
        </dgm:style>
      </dgm:prSet>
      <dgm:spPr>
        <a:solidFill>
          <a:schemeClr val="bg2">
            <a:lumMod val="90000"/>
          </a:schemeClr>
        </a:solidFill>
      </dgm:spPr>
      <dgm:t>
        <a:bodyPr/>
        <a:lstStyle/>
        <a:p>
          <a:r>
            <a:rPr lang="es-CO" b="1" dirty="0">
              <a:effectLst/>
            </a:rPr>
            <a:t>Cloud </a:t>
          </a:r>
          <a:r>
            <a:rPr lang="es-CO" b="1" dirty="0" err="1">
              <a:effectLst/>
            </a:rPr>
            <a:t>Interconnect</a:t>
          </a:r>
          <a:r>
            <a:rPr lang="es-CO" b="1" dirty="0">
              <a:effectLst/>
            </a:rPr>
            <a:t> and </a:t>
          </a:r>
          <a:r>
            <a:rPr lang="es-CO" b="1" dirty="0" err="1">
              <a:effectLst/>
            </a:rPr>
            <a:t>Peering</a:t>
          </a:r>
          <a:r>
            <a:rPr lang="es-CO" b="1" dirty="0">
              <a:effectLst/>
            </a:rPr>
            <a:t>, Cloud CDN</a:t>
          </a:r>
        </a:p>
      </dgm:t>
    </dgm:pt>
    <dgm:pt modelId="{5637F2CD-3E04-4B7B-ACA2-6762C826B9E5}" type="parTrans" cxnId="{8E0FACDB-80B2-4C42-B2F2-968CF8D7D09D}">
      <dgm:prSet/>
      <dgm:spPr/>
      <dgm:t>
        <a:bodyPr/>
        <a:lstStyle/>
        <a:p>
          <a:endParaRPr lang="es-CO">
            <a:effectLst/>
          </a:endParaRPr>
        </a:p>
      </dgm:t>
    </dgm:pt>
    <dgm:pt modelId="{5BBB4A9A-FE0F-4D06-8029-62A07721E992}" type="sibTrans" cxnId="{8E0FACDB-80B2-4C42-B2F2-968CF8D7D09D}">
      <dgm:prSet/>
      <dgm:spPr/>
      <dgm:t>
        <a:bodyPr/>
        <a:lstStyle/>
        <a:p>
          <a:endParaRPr lang="es-CO">
            <a:effectLst/>
          </a:endParaRPr>
        </a:p>
      </dgm:t>
    </dgm:pt>
    <dgm:pt modelId="{B50450E6-3B7C-46BA-9256-628D15BF1ABC}">
      <dgm:prSet phldrT="[Texto]">
        <dgm:style>
          <a:lnRef idx="3">
            <a:schemeClr val="lt1"/>
          </a:lnRef>
          <a:fillRef idx="1">
            <a:schemeClr val="accent6"/>
          </a:fillRef>
          <a:effectRef idx="1">
            <a:schemeClr val="accent6"/>
          </a:effectRef>
          <a:fontRef idx="minor">
            <a:schemeClr val="lt1"/>
          </a:fontRef>
        </dgm:style>
      </dgm:prSet>
      <dgm:spPr>
        <a:solidFill>
          <a:schemeClr val="bg2">
            <a:lumMod val="90000"/>
          </a:schemeClr>
        </a:solidFill>
      </dgm:spPr>
      <dgm:t>
        <a:bodyPr/>
        <a:lstStyle/>
        <a:p>
          <a:r>
            <a:rPr lang="es-CO" b="1" dirty="0">
              <a:effectLst/>
            </a:rPr>
            <a:t>Infraestructura como código – IAC</a:t>
          </a:r>
        </a:p>
      </dgm:t>
    </dgm:pt>
    <dgm:pt modelId="{8095ACF2-A126-405F-A2D1-9B8BBAFF15F7}" type="parTrans" cxnId="{B1BE7738-338A-4CDC-9093-B4E2B3493F1B}">
      <dgm:prSet/>
      <dgm:spPr/>
      <dgm:t>
        <a:bodyPr/>
        <a:lstStyle/>
        <a:p>
          <a:endParaRPr lang="es-CO">
            <a:effectLst/>
          </a:endParaRPr>
        </a:p>
      </dgm:t>
    </dgm:pt>
    <dgm:pt modelId="{0FD02575-0078-4B25-8E69-7C98AB75210D}" type="sibTrans" cxnId="{B1BE7738-338A-4CDC-9093-B4E2B3493F1B}">
      <dgm:prSet/>
      <dgm:spPr/>
      <dgm:t>
        <a:bodyPr/>
        <a:lstStyle/>
        <a:p>
          <a:endParaRPr lang="es-CO">
            <a:effectLst/>
          </a:endParaRPr>
        </a:p>
      </dgm:t>
    </dgm:pt>
    <dgm:pt modelId="{72319160-662A-4172-8DCE-EBEE9E81A83E}">
      <dgm:prSet phldrT="[Texto]"/>
      <dgm:spPr>
        <a:solidFill>
          <a:schemeClr val="bg2">
            <a:lumMod val="90000"/>
          </a:schemeClr>
        </a:solidFill>
      </dgm:spPr>
      <dgm:t>
        <a:bodyPr/>
        <a:lstStyle/>
        <a:p>
          <a:r>
            <a:rPr lang="es-CO" b="1" dirty="0">
              <a:effectLst/>
            </a:rPr>
            <a:t>Cierre Diplomado</a:t>
          </a:r>
        </a:p>
      </dgm:t>
    </dgm:pt>
    <dgm:pt modelId="{FE0E46B8-800E-442D-8B99-A3184E007D1C}" type="parTrans" cxnId="{EF47CA84-6C9F-45FC-B010-D0FBB824C2B1}">
      <dgm:prSet/>
      <dgm:spPr/>
      <dgm:t>
        <a:bodyPr/>
        <a:lstStyle/>
        <a:p>
          <a:endParaRPr lang="es-CO">
            <a:effectLst/>
          </a:endParaRPr>
        </a:p>
      </dgm:t>
    </dgm:pt>
    <dgm:pt modelId="{3F7DDBC1-6A9B-4D36-81E6-15A2EF22C743}" type="sibTrans" cxnId="{EF47CA84-6C9F-45FC-B010-D0FBB824C2B1}">
      <dgm:prSet/>
      <dgm:spPr/>
      <dgm:t>
        <a:bodyPr/>
        <a:lstStyle/>
        <a:p>
          <a:endParaRPr lang="es-CO">
            <a:effectLst/>
          </a:endParaRPr>
        </a:p>
      </dgm:t>
    </dgm:pt>
    <dgm:pt modelId="{7471132F-E8F5-474A-9A24-7C443C05E4CA}">
      <dgm:prSet phldrT="[Texto]">
        <dgm:style>
          <a:lnRef idx="3">
            <a:schemeClr val="lt1"/>
          </a:lnRef>
          <a:fillRef idx="1">
            <a:schemeClr val="dk1"/>
          </a:fillRef>
          <a:effectRef idx="1">
            <a:schemeClr val="dk1"/>
          </a:effectRef>
          <a:fontRef idx="minor">
            <a:schemeClr val="lt1"/>
          </a:fontRef>
        </dgm:style>
      </dgm:prSet>
      <dgm:spPr>
        <a:solidFill>
          <a:schemeClr val="bg2">
            <a:lumMod val="90000"/>
          </a:schemeClr>
        </a:solidFill>
      </dgm:spPr>
      <dgm:t>
        <a:bodyPr/>
        <a:lstStyle/>
        <a:p>
          <a:r>
            <a:rPr lang="es-CO" b="1" dirty="0">
              <a:effectLst/>
            </a:rPr>
            <a:t>Cloud </a:t>
          </a:r>
          <a:r>
            <a:rPr lang="es-CO" b="1" dirty="0" err="1">
              <a:effectLst/>
            </a:rPr>
            <a:t>Dataproc</a:t>
          </a:r>
          <a:r>
            <a:rPr lang="es-CO" b="1" dirty="0">
              <a:effectLst/>
            </a:rPr>
            <a:t> – Cloud </a:t>
          </a:r>
          <a:r>
            <a:rPr lang="es-CO" b="1" dirty="0" err="1">
              <a:effectLst/>
            </a:rPr>
            <a:t>Dataflow</a:t>
          </a:r>
          <a:endParaRPr lang="es-CO" b="1" dirty="0">
            <a:effectLst/>
          </a:endParaRPr>
        </a:p>
      </dgm:t>
    </dgm:pt>
    <dgm:pt modelId="{B272E4BF-4B10-478F-BB97-31C5D986AC83}" type="parTrans" cxnId="{07436B5D-2823-46D1-BED0-9DEEAC7088F6}">
      <dgm:prSet/>
      <dgm:spPr/>
      <dgm:t>
        <a:bodyPr/>
        <a:lstStyle/>
        <a:p>
          <a:endParaRPr lang="es-CO">
            <a:effectLst/>
          </a:endParaRPr>
        </a:p>
      </dgm:t>
    </dgm:pt>
    <dgm:pt modelId="{5CA2758F-2BF8-4EB0-A034-EF68C5402DCA}" type="sibTrans" cxnId="{07436B5D-2823-46D1-BED0-9DEEAC7088F6}">
      <dgm:prSet/>
      <dgm:spPr/>
      <dgm:t>
        <a:bodyPr/>
        <a:lstStyle/>
        <a:p>
          <a:endParaRPr lang="es-CO">
            <a:effectLst/>
          </a:endParaRPr>
        </a:p>
      </dgm:t>
    </dgm:pt>
    <dgm:pt modelId="{5665C4FA-9078-4E7B-8450-91C448B07F9B}" type="pres">
      <dgm:prSet presAssocID="{BBC88BA8-813D-4701-80A2-A85F06C1F7D9}" presName="Name0" presStyleCnt="0">
        <dgm:presLayoutVars>
          <dgm:dir/>
          <dgm:resizeHandles val="exact"/>
        </dgm:presLayoutVars>
      </dgm:prSet>
      <dgm:spPr/>
    </dgm:pt>
    <dgm:pt modelId="{CF4C58B1-FCA0-44A0-B052-685C75CDE688}" type="pres">
      <dgm:prSet presAssocID="{09A4092C-2BC4-4995-AC0B-5D4EF7A9B7C9}" presName="node" presStyleLbl="node1" presStyleIdx="0" presStyleCnt="19">
        <dgm:presLayoutVars>
          <dgm:bulletEnabled val="1"/>
        </dgm:presLayoutVars>
      </dgm:prSet>
      <dgm:spPr/>
    </dgm:pt>
    <dgm:pt modelId="{626144AF-8905-46DD-9377-2CA8C0899B8E}" type="pres">
      <dgm:prSet presAssocID="{B9FB905A-B7EA-47D6-94F2-E8E0D2DF654B}" presName="sibTrans" presStyleLbl="sibTrans1D1" presStyleIdx="0" presStyleCnt="18"/>
      <dgm:spPr/>
    </dgm:pt>
    <dgm:pt modelId="{CCF57BED-33B5-4B36-B14B-A3E745591E0C}" type="pres">
      <dgm:prSet presAssocID="{B9FB905A-B7EA-47D6-94F2-E8E0D2DF654B}" presName="connectorText" presStyleLbl="sibTrans1D1" presStyleIdx="0" presStyleCnt="18"/>
      <dgm:spPr/>
    </dgm:pt>
    <dgm:pt modelId="{AC5B33CC-4C22-4CA6-948A-99C06A6BBE91}" type="pres">
      <dgm:prSet presAssocID="{56E51457-8C51-45A0-83EE-04383B37710A}" presName="node" presStyleLbl="node1" presStyleIdx="1" presStyleCnt="19">
        <dgm:presLayoutVars>
          <dgm:bulletEnabled val="1"/>
        </dgm:presLayoutVars>
      </dgm:prSet>
      <dgm:spPr/>
    </dgm:pt>
    <dgm:pt modelId="{6441C73A-28F6-431E-9543-D1A47F0EB3C6}" type="pres">
      <dgm:prSet presAssocID="{6CC84134-A8FA-473E-86A0-4ACFEE95BC28}" presName="sibTrans" presStyleLbl="sibTrans1D1" presStyleIdx="1" presStyleCnt="18"/>
      <dgm:spPr/>
    </dgm:pt>
    <dgm:pt modelId="{C09FFC9E-DD8D-4399-91D7-E883C0944BC9}" type="pres">
      <dgm:prSet presAssocID="{6CC84134-A8FA-473E-86A0-4ACFEE95BC28}" presName="connectorText" presStyleLbl="sibTrans1D1" presStyleIdx="1" presStyleCnt="18"/>
      <dgm:spPr/>
    </dgm:pt>
    <dgm:pt modelId="{A592CA32-8237-4FF2-990F-E2B570A77828}" type="pres">
      <dgm:prSet presAssocID="{041841AC-1761-4DDA-ABDF-8CD74BD828C0}" presName="node" presStyleLbl="node1" presStyleIdx="2" presStyleCnt="19">
        <dgm:presLayoutVars>
          <dgm:bulletEnabled val="1"/>
        </dgm:presLayoutVars>
      </dgm:prSet>
      <dgm:spPr/>
    </dgm:pt>
    <dgm:pt modelId="{B4EEB5AA-3664-46DD-88B4-4A65C7A7101A}" type="pres">
      <dgm:prSet presAssocID="{1369BE12-A368-42A5-836A-35F16BDAE42F}" presName="sibTrans" presStyleLbl="sibTrans1D1" presStyleIdx="2" presStyleCnt="18"/>
      <dgm:spPr/>
    </dgm:pt>
    <dgm:pt modelId="{AD7A2A43-826D-4968-A1C0-03ED4BCB63A5}" type="pres">
      <dgm:prSet presAssocID="{1369BE12-A368-42A5-836A-35F16BDAE42F}" presName="connectorText" presStyleLbl="sibTrans1D1" presStyleIdx="2" presStyleCnt="18"/>
      <dgm:spPr/>
    </dgm:pt>
    <dgm:pt modelId="{85BD9C49-8380-4507-A13F-B2B2F041493B}" type="pres">
      <dgm:prSet presAssocID="{277B33D6-E977-41EF-8B47-4A886C095635}" presName="node" presStyleLbl="node1" presStyleIdx="3" presStyleCnt="19">
        <dgm:presLayoutVars>
          <dgm:bulletEnabled val="1"/>
        </dgm:presLayoutVars>
      </dgm:prSet>
      <dgm:spPr/>
    </dgm:pt>
    <dgm:pt modelId="{445E6A56-C35B-4F5A-A2F2-4AF646ED8ECA}" type="pres">
      <dgm:prSet presAssocID="{C1518869-720D-4DDD-ABD5-F6665E7A080F}" presName="sibTrans" presStyleLbl="sibTrans1D1" presStyleIdx="3" presStyleCnt="18"/>
      <dgm:spPr/>
    </dgm:pt>
    <dgm:pt modelId="{D71AD047-1838-49F1-B4FF-07402F24EF42}" type="pres">
      <dgm:prSet presAssocID="{C1518869-720D-4DDD-ABD5-F6665E7A080F}" presName="connectorText" presStyleLbl="sibTrans1D1" presStyleIdx="3" presStyleCnt="18"/>
      <dgm:spPr/>
    </dgm:pt>
    <dgm:pt modelId="{4957957B-9E95-4294-8229-101D222D9924}" type="pres">
      <dgm:prSet presAssocID="{18A750FE-4BDF-4D85-AE01-A18AD573A989}" presName="node" presStyleLbl="node1" presStyleIdx="4" presStyleCnt="19">
        <dgm:presLayoutVars>
          <dgm:bulletEnabled val="1"/>
        </dgm:presLayoutVars>
      </dgm:prSet>
      <dgm:spPr/>
    </dgm:pt>
    <dgm:pt modelId="{2CC19992-F3FB-46D1-B238-65B04E09C692}" type="pres">
      <dgm:prSet presAssocID="{6BC4710B-BDF0-4977-9A01-FD58C2AFA51B}" presName="sibTrans" presStyleLbl="sibTrans1D1" presStyleIdx="4" presStyleCnt="18"/>
      <dgm:spPr/>
    </dgm:pt>
    <dgm:pt modelId="{1E330EA3-1E06-4309-BE35-83F9F9049280}" type="pres">
      <dgm:prSet presAssocID="{6BC4710B-BDF0-4977-9A01-FD58C2AFA51B}" presName="connectorText" presStyleLbl="sibTrans1D1" presStyleIdx="4" presStyleCnt="18"/>
      <dgm:spPr/>
    </dgm:pt>
    <dgm:pt modelId="{235FA126-5682-4E52-B064-798952676D94}" type="pres">
      <dgm:prSet presAssocID="{82DF89BA-CB6E-4ABC-BB00-9E3362D6E887}" presName="node" presStyleLbl="node1" presStyleIdx="5" presStyleCnt="19">
        <dgm:presLayoutVars>
          <dgm:bulletEnabled val="1"/>
        </dgm:presLayoutVars>
      </dgm:prSet>
      <dgm:spPr/>
    </dgm:pt>
    <dgm:pt modelId="{0F7BE44B-8731-46E2-9A07-CF7665D03910}" type="pres">
      <dgm:prSet presAssocID="{64BCDA1F-FA48-4932-88FE-09DDD16D2C43}" presName="sibTrans" presStyleLbl="sibTrans1D1" presStyleIdx="5" presStyleCnt="18"/>
      <dgm:spPr/>
    </dgm:pt>
    <dgm:pt modelId="{75A4F2EA-F25E-4E70-8CCA-1B02061BACC8}" type="pres">
      <dgm:prSet presAssocID="{64BCDA1F-FA48-4932-88FE-09DDD16D2C43}" presName="connectorText" presStyleLbl="sibTrans1D1" presStyleIdx="5" presStyleCnt="18"/>
      <dgm:spPr/>
    </dgm:pt>
    <dgm:pt modelId="{9E7EB5AD-C7FF-4351-BE8B-EDE9ECD3446E}" type="pres">
      <dgm:prSet presAssocID="{81E065FC-F4BD-41B2-A8EC-19ADEA215467}" presName="node" presStyleLbl="node1" presStyleIdx="6" presStyleCnt="19">
        <dgm:presLayoutVars>
          <dgm:bulletEnabled val="1"/>
        </dgm:presLayoutVars>
      </dgm:prSet>
      <dgm:spPr/>
    </dgm:pt>
    <dgm:pt modelId="{181B71CD-BEEE-4F97-B879-A22441692588}" type="pres">
      <dgm:prSet presAssocID="{1519C591-51C5-448E-97D0-C0B1F1C8F35C}" presName="sibTrans" presStyleLbl="sibTrans1D1" presStyleIdx="6" presStyleCnt="18"/>
      <dgm:spPr/>
    </dgm:pt>
    <dgm:pt modelId="{E4AF91E9-3CA5-4403-A5A0-1E22C89993FD}" type="pres">
      <dgm:prSet presAssocID="{1519C591-51C5-448E-97D0-C0B1F1C8F35C}" presName="connectorText" presStyleLbl="sibTrans1D1" presStyleIdx="6" presStyleCnt="18"/>
      <dgm:spPr/>
    </dgm:pt>
    <dgm:pt modelId="{B21F64AA-4DA8-4106-8982-B857DF2E4095}" type="pres">
      <dgm:prSet presAssocID="{5B7EF10B-E12A-487F-A8FA-47B15BC790BC}" presName="node" presStyleLbl="node1" presStyleIdx="7" presStyleCnt="19">
        <dgm:presLayoutVars>
          <dgm:bulletEnabled val="1"/>
        </dgm:presLayoutVars>
      </dgm:prSet>
      <dgm:spPr/>
    </dgm:pt>
    <dgm:pt modelId="{B0C09D3D-B8EE-407E-89C6-BBF96D9A1529}" type="pres">
      <dgm:prSet presAssocID="{13FE248A-D9BD-41D0-938F-78934612038F}" presName="sibTrans" presStyleLbl="sibTrans1D1" presStyleIdx="7" presStyleCnt="18"/>
      <dgm:spPr/>
    </dgm:pt>
    <dgm:pt modelId="{BF6507EC-D3F8-4DD6-9D4F-71DE69CD8E4D}" type="pres">
      <dgm:prSet presAssocID="{13FE248A-D9BD-41D0-938F-78934612038F}" presName="connectorText" presStyleLbl="sibTrans1D1" presStyleIdx="7" presStyleCnt="18"/>
      <dgm:spPr/>
    </dgm:pt>
    <dgm:pt modelId="{72ED393D-38AF-4C6E-BA60-9F891F516C41}" type="pres">
      <dgm:prSet presAssocID="{5131E3FD-8902-45A1-985D-4CA34AC5173D}" presName="node" presStyleLbl="node1" presStyleIdx="8" presStyleCnt="19">
        <dgm:presLayoutVars>
          <dgm:bulletEnabled val="1"/>
        </dgm:presLayoutVars>
      </dgm:prSet>
      <dgm:spPr/>
    </dgm:pt>
    <dgm:pt modelId="{7650BF17-F637-49F8-BE1A-0CAB6DCD72E5}" type="pres">
      <dgm:prSet presAssocID="{60E7820C-BA59-450F-9F2E-FF3FE3EAB947}" presName="sibTrans" presStyleLbl="sibTrans1D1" presStyleIdx="8" presStyleCnt="18"/>
      <dgm:spPr/>
    </dgm:pt>
    <dgm:pt modelId="{DF4AA754-31C1-42EA-8D3B-D5C2CADC3520}" type="pres">
      <dgm:prSet presAssocID="{60E7820C-BA59-450F-9F2E-FF3FE3EAB947}" presName="connectorText" presStyleLbl="sibTrans1D1" presStyleIdx="8" presStyleCnt="18"/>
      <dgm:spPr/>
    </dgm:pt>
    <dgm:pt modelId="{A574F236-E1DC-43FB-8FA4-41A5CB6BDF31}" type="pres">
      <dgm:prSet presAssocID="{1DBB6BB4-CA59-4E25-AD33-F74A1805D142}" presName="node" presStyleLbl="node1" presStyleIdx="9" presStyleCnt="19">
        <dgm:presLayoutVars>
          <dgm:bulletEnabled val="1"/>
        </dgm:presLayoutVars>
      </dgm:prSet>
      <dgm:spPr/>
    </dgm:pt>
    <dgm:pt modelId="{D31744BD-02DD-4D94-A78B-AA4B3A21EFD2}" type="pres">
      <dgm:prSet presAssocID="{B07B1FFE-9758-418A-8C2C-578977F210B5}" presName="sibTrans" presStyleLbl="sibTrans1D1" presStyleIdx="9" presStyleCnt="18"/>
      <dgm:spPr/>
    </dgm:pt>
    <dgm:pt modelId="{D3F439A0-560E-4A7D-A8BB-6BC297332B64}" type="pres">
      <dgm:prSet presAssocID="{B07B1FFE-9758-418A-8C2C-578977F210B5}" presName="connectorText" presStyleLbl="sibTrans1D1" presStyleIdx="9" presStyleCnt="18"/>
      <dgm:spPr/>
    </dgm:pt>
    <dgm:pt modelId="{568FBED1-15C0-4A3B-A12C-32DD4BA864E3}" type="pres">
      <dgm:prSet presAssocID="{B8B75B79-A9FF-4928-A886-7E624F4EAEA6}" presName="node" presStyleLbl="node1" presStyleIdx="10" presStyleCnt="19">
        <dgm:presLayoutVars>
          <dgm:bulletEnabled val="1"/>
        </dgm:presLayoutVars>
      </dgm:prSet>
      <dgm:spPr/>
    </dgm:pt>
    <dgm:pt modelId="{622709F2-D539-4B60-A917-266D483CFBC9}" type="pres">
      <dgm:prSet presAssocID="{B1032260-66F0-49B9-9AA9-C085DE2B31EC}" presName="sibTrans" presStyleLbl="sibTrans1D1" presStyleIdx="10" presStyleCnt="18"/>
      <dgm:spPr/>
    </dgm:pt>
    <dgm:pt modelId="{DA16A237-A8EB-4077-A266-1112B2D30704}" type="pres">
      <dgm:prSet presAssocID="{B1032260-66F0-49B9-9AA9-C085DE2B31EC}" presName="connectorText" presStyleLbl="sibTrans1D1" presStyleIdx="10" presStyleCnt="18"/>
      <dgm:spPr/>
    </dgm:pt>
    <dgm:pt modelId="{760E7476-1FBF-4999-B4E0-B6F0B2B5D611}" type="pres">
      <dgm:prSet presAssocID="{1AF47194-77BE-4519-93D0-D545C860682B}" presName="node" presStyleLbl="node1" presStyleIdx="11" presStyleCnt="19">
        <dgm:presLayoutVars>
          <dgm:bulletEnabled val="1"/>
        </dgm:presLayoutVars>
      </dgm:prSet>
      <dgm:spPr/>
    </dgm:pt>
    <dgm:pt modelId="{51D8EDA3-ED6E-4676-8F4F-B3BF21DAAB9D}" type="pres">
      <dgm:prSet presAssocID="{3D016E3B-5AE3-4735-A959-3187EC3C1A7C}" presName="sibTrans" presStyleLbl="sibTrans1D1" presStyleIdx="11" presStyleCnt="18"/>
      <dgm:spPr/>
    </dgm:pt>
    <dgm:pt modelId="{5FC3837F-36FE-439F-8551-16F3DDFAC281}" type="pres">
      <dgm:prSet presAssocID="{3D016E3B-5AE3-4735-A959-3187EC3C1A7C}" presName="connectorText" presStyleLbl="sibTrans1D1" presStyleIdx="11" presStyleCnt="18"/>
      <dgm:spPr/>
    </dgm:pt>
    <dgm:pt modelId="{D5289F89-6E43-457A-9EC2-E3901245F2E1}" type="pres">
      <dgm:prSet presAssocID="{78E484A6-0680-4F98-A0C0-919DF6D58FCB}" presName="node" presStyleLbl="node1" presStyleIdx="12" presStyleCnt="19">
        <dgm:presLayoutVars>
          <dgm:bulletEnabled val="1"/>
        </dgm:presLayoutVars>
      </dgm:prSet>
      <dgm:spPr/>
    </dgm:pt>
    <dgm:pt modelId="{99D30D94-4A67-4883-B1D4-E119FE2470D0}" type="pres">
      <dgm:prSet presAssocID="{5C2EBCCE-59EA-4E06-9CD0-3D05ED8646DD}" presName="sibTrans" presStyleLbl="sibTrans1D1" presStyleIdx="12" presStyleCnt="18"/>
      <dgm:spPr/>
    </dgm:pt>
    <dgm:pt modelId="{AF4F2CA5-F99C-4BAE-A461-5834077A6E0F}" type="pres">
      <dgm:prSet presAssocID="{5C2EBCCE-59EA-4E06-9CD0-3D05ED8646DD}" presName="connectorText" presStyleLbl="sibTrans1D1" presStyleIdx="12" presStyleCnt="18"/>
      <dgm:spPr/>
    </dgm:pt>
    <dgm:pt modelId="{3753C4EA-231B-4BAE-BD58-C43844C885F9}" type="pres">
      <dgm:prSet presAssocID="{17818222-99C7-4F91-B137-0C1AC5E95175}" presName="node" presStyleLbl="node1" presStyleIdx="13" presStyleCnt="19">
        <dgm:presLayoutVars>
          <dgm:bulletEnabled val="1"/>
        </dgm:presLayoutVars>
      </dgm:prSet>
      <dgm:spPr/>
    </dgm:pt>
    <dgm:pt modelId="{8BDED4F4-48A9-450A-BD45-72584F5A2DD1}" type="pres">
      <dgm:prSet presAssocID="{E82824B2-1CA8-48D2-B3D3-49DE9A6402D3}" presName="sibTrans" presStyleLbl="sibTrans1D1" presStyleIdx="13" presStyleCnt="18"/>
      <dgm:spPr/>
    </dgm:pt>
    <dgm:pt modelId="{7F682B95-BDA9-432B-BF1D-A5C5F630586C}" type="pres">
      <dgm:prSet presAssocID="{E82824B2-1CA8-48D2-B3D3-49DE9A6402D3}" presName="connectorText" presStyleLbl="sibTrans1D1" presStyleIdx="13" presStyleCnt="18"/>
      <dgm:spPr/>
    </dgm:pt>
    <dgm:pt modelId="{2F41B42B-16E2-4624-B1D3-FBAAC2C0419D}" type="pres">
      <dgm:prSet presAssocID="{C9E72037-0455-4A0B-BE68-C384C4B2A2D1}" presName="node" presStyleLbl="node1" presStyleIdx="14" presStyleCnt="19">
        <dgm:presLayoutVars>
          <dgm:bulletEnabled val="1"/>
        </dgm:presLayoutVars>
      </dgm:prSet>
      <dgm:spPr/>
    </dgm:pt>
    <dgm:pt modelId="{6CDE9BB5-C631-4AFF-8C6C-E3CDB724763E}" type="pres">
      <dgm:prSet presAssocID="{5BBB4A9A-FE0F-4D06-8029-62A07721E992}" presName="sibTrans" presStyleLbl="sibTrans1D1" presStyleIdx="14" presStyleCnt="18"/>
      <dgm:spPr/>
    </dgm:pt>
    <dgm:pt modelId="{E54E0A8F-7887-4CBD-98FD-1871CCCE2FDA}" type="pres">
      <dgm:prSet presAssocID="{5BBB4A9A-FE0F-4D06-8029-62A07721E992}" presName="connectorText" presStyleLbl="sibTrans1D1" presStyleIdx="14" presStyleCnt="18"/>
      <dgm:spPr/>
    </dgm:pt>
    <dgm:pt modelId="{38ACF086-AEF1-4C62-B8B3-DEAD8892C9EC}" type="pres">
      <dgm:prSet presAssocID="{B50450E6-3B7C-46BA-9256-628D15BF1ABC}" presName="node" presStyleLbl="node1" presStyleIdx="15" presStyleCnt="19">
        <dgm:presLayoutVars>
          <dgm:bulletEnabled val="1"/>
        </dgm:presLayoutVars>
      </dgm:prSet>
      <dgm:spPr/>
    </dgm:pt>
    <dgm:pt modelId="{B1396B9A-CA00-4296-9A0A-45922D1F7A7A}" type="pres">
      <dgm:prSet presAssocID="{0FD02575-0078-4B25-8E69-7C98AB75210D}" presName="sibTrans" presStyleLbl="sibTrans1D1" presStyleIdx="15" presStyleCnt="18"/>
      <dgm:spPr/>
    </dgm:pt>
    <dgm:pt modelId="{2131663F-2DDB-4CC5-A66C-419EFDAAC1B0}" type="pres">
      <dgm:prSet presAssocID="{0FD02575-0078-4B25-8E69-7C98AB75210D}" presName="connectorText" presStyleLbl="sibTrans1D1" presStyleIdx="15" presStyleCnt="18"/>
      <dgm:spPr/>
    </dgm:pt>
    <dgm:pt modelId="{0D294A7B-E846-4579-BBF2-7313BBAB9435}" type="pres">
      <dgm:prSet presAssocID="{D7AF6ABB-598C-43BB-AD47-68546C91DFEE}" presName="node" presStyleLbl="node1" presStyleIdx="16" presStyleCnt="19">
        <dgm:presLayoutVars>
          <dgm:bulletEnabled val="1"/>
        </dgm:presLayoutVars>
      </dgm:prSet>
      <dgm:spPr/>
    </dgm:pt>
    <dgm:pt modelId="{D90EE78C-8B18-4BEC-BF39-E65849C06151}" type="pres">
      <dgm:prSet presAssocID="{B54375C7-352C-49B8-BFD7-09282652DD3F}" presName="sibTrans" presStyleLbl="sibTrans1D1" presStyleIdx="16" presStyleCnt="18"/>
      <dgm:spPr/>
    </dgm:pt>
    <dgm:pt modelId="{E8A8DC93-7DE6-4A64-B86F-263870E2FE66}" type="pres">
      <dgm:prSet presAssocID="{B54375C7-352C-49B8-BFD7-09282652DD3F}" presName="connectorText" presStyleLbl="sibTrans1D1" presStyleIdx="16" presStyleCnt="18"/>
      <dgm:spPr/>
    </dgm:pt>
    <dgm:pt modelId="{6D06162A-E808-4435-84A6-0CF5C6CBA858}" type="pres">
      <dgm:prSet presAssocID="{7471132F-E8F5-474A-9A24-7C443C05E4CA}" presName="node" presStyleLbl="node1" presStyleIdx="17" presStyleCnt="19">
        <dgm:presLayoutVars>
          <dgm:bulletEnabled val="1"/>
        </dgm:presLayoutVars>
      </dgm:prSet>
      <dgm:spPr/>
    </dgm:pt>
    <dgm:pt modelId="{F6B70661-7C48-4CB3-9C1D-EC2459708772}" type="pres">
      <dgm:prSet presAssocID="{5CA2758F-2BF8-4EB0-A034-EF68C5402DCA}" presName="sibTrans" presStyleLbl="sibTrans1D1" presStyleIdx="17" presStyleCnt="18"/>
      <dgm:spPr/>
    </dgm:pt>
    <dgm:pt modelId="{75152CB3-2A18-48E7-8DA3-C15C4E2F2ED4}" type="pres">
      <dgm:prSet presAssocID="{5CA2758F-2BF8-4EB0-A034-EF68C5402DCA}" presName="connectorText" presStyleLbl="sibTrans1D1" presStyleIdx="17" presStyleCnt="18"/>
      <dgm:spPr/>
    </dgm:pt>
    <dgm:pt modelId="{7AABB14E-FFD5-4811-B127-0690D3BFD944}" type="pres">
      <dgm:prSet presAssocID="{72319160-662A-4172-8DCE-EBEE9E81A83E}" presName="node" presStyleLbl="node1" presStyleIdx="18" presStyleCnt="19">
        <dgm:presLayoutVars>
          <dgm:bulletEnabled val="1"/>
        </dgm:presLayoutVars>
      </dgm:prSet>
      <dgm:spPr/>
    </dgm:pt>
  </dgm:ptLst>
  <dgm:cxnLst>
    <dgm:cxn modelId="{6382AD01-1AF2-4AF5-8813-6347B8230E16}" type="presOf" srcId="{5CA2758F-2BF8-4EB0-A034-EF68C5402DCA}" destId="{F6B70661-7C48-4CB3-9C1D-EC2459708772}" srcOrd="0" destOrd="0" presId="urn:microsoft.com/office/officeart/2005/8/layout/bProcess3"/>
    <dgm:cxn modelId="{DAB05005-4932-48DD-83AA-0EC933F73627}" type="presOf" srcId="{C9E72037-0455-4A0B-BE68-C384C4B2A2D1}" destId="{2F41B42B-16E2-4624-B1D3-FBAAC2C0419D}" srcOrd="0" destOrd="0" presId="urn:microsoft.com/office/officeart/2005/8/layout/bProcess3"/>
    <dgm:cxn modelId="{B4B80106-B293-437B-AD79-7BEF99118E0B}" srcId="{BBC88BA8-813D-4701-80A2-A85F06C1F7D9}" destId="{1DBB6BB4-CA59-4E25-AD33-F74A1805D142}" srcOrd="9" destOrd="0" parTransId="{4B6D5F35-CDA7-4615-8435-FE7A359D3604}" sibTransId="{B07B1FFE-9758-418A-8C2C-578977F210B5}"/>
    <dgm:cxn modelId="{CD08D106-5585-4C03-89C1-AD8C481F4F0B}" type="presOf" srcId="{C1518869-720D-4DDD-ABD5-F6665E7A080F}" destId="{445E6A56-C35B-4F5A-A2F2-4AF646ED8ECA}" srcOrd="0" destOrd="0" presId="urn:microsoft.com/office/officeart/2005/8/layout/bProcess3"/>
    <dgm:cxn modelId="{CB833D0C-B60C-4BBD-AB8B-4ABB8142D76E}" type="presOf" srcId="{B1032260-66F0-49B9-9AA9-C085DE2B31EC}" destId="{DA16A237-A8EB-4077-A266-1112B2D30704}" srcOrd="1" destOrd="0" presId="urn:microsoft.com/office/officeart/2005/8/layout/bProcess3"/>
    <dgm:cxn modelId="{46A4E312-711C-4532-8627-BE065CCD7CA9}" type="presOf" srcId="{0FD02575-0078-4B25-8E69-7C98AB75210D}" destId="{2131663F-2DDB-4CC5-A66C-419EFDAAC1B0}" srcOrd="1" destOrd="0" presId="urn:microsoft.com/office/officeart/2005/8/layout/bProcess3"/>
    <dgm:cxn modelId="{43E32D14-4397-4F6C-9FE2-96EFA12F453E}" type="presOf" srcId="{3D016E3B-5AE3-4735-A959-3187EC3C1A7C}" destId="{51D8EDA3-ED6E-4676-8F4F-B3BF21DAAB9D}" srcOrd="0" destOrd="0" presId="urn:microsoft.com/office/officeart/2005/8/layout/bProcess3"/>
    <dgm:cxn modelId="{40A4CE1D-E711-46F9-977E-604EC1A720F2}" type="presOf" srcId="{13FE248A-D9BD-41D0-938F-78934612038F}" destId="{BF6507EC-D3F8-4DD6-9D4F-71DE69CD8E4D}" srcOrd="1" destOrd="0" presId="urn:microsoft.com/office/officeart/2005/8/layout/bProcess3"/>
    <dgm:cxn modelId="{006FF51E-4B12-41BF-AA08-5430A804C154}" type="presOf" srcId="{1AF47194-77BE-4519-93D0-D545C860682B}" destId="{760E7476-1FBF-4999-B4E0-B6F0B2B5D611}" srcOrd="0" destOrd="0" presId="urn:microsoft.com/office/officeart/2005/8/layout/bProcess3"/>
    <dgm:cxn modelId="{4B5D9A20-A62D-4EBD-8039-C25C86A4D9B3}" srcId="{BBC88BA8-813D-4701-80A2-A85F06C1F7D9}" destId="{18A750FE-4BDF-4D85-AE01-A18AD573A989}" srcOrd="4" destOrd="0" parTransId="{F0009BF6-41A3-41E7-82EC-68CFEC65E47B}" sibTransId="{6BC4710B-BDF0-4977-9A01-FD58C2AFA51B}"/>
    <dgm:cxn modelId="{C000E322-F55C-4AB9-AAE1-B9D74FE1B18C}" type="presOf" srcId="{E82824B2-1CA8-48D2-B3D3-49DE9A6402D3}" destId="{8BDED4F4-48A9-450A-BD45-72584F5A2DD1}" srcOrd="0" destOrd="0" presId="urn:microsoft.com/office/officeart/2005/8/layout/bProcess3"/>
    <dgm:cxn modelId="{D1F38523-1AE1-44BF-833C-56DCC06A6E29}" type="presOf" srcId="{5B7EF10B-E12A-487F-A8FA-47B15BC790BC}" destId="{B21F64AA-4DA8-4106-8982-B857DF2E4095}" srcOrd="0" destOrd="0" presId="urn:microsoft.com/office/officeart/2005/8/layout/bProcess3"/>
    <dgm:cxn modelId="{CD6CFA26-EA4B-4FBF-89C4-1E619D087A80}" type="presOf" srcId="{B1032260-66F0-49B9-9AA9-C085DE2B31EC}" destId="{622709F2-D539-4B60-A917-266D483CFBC9}" srcOrd="0" destOrd="0" presId="urn:microsoft.com/office/officeart/2005/8/layout/bProcess3"/>
    <dgm:cxn modelId="{9B9AB12C-8C78-4DE5-B9CA-C1B5513BA900}" type="presOf" srcId="{B50450E6-3B7C-46BA-9256-628D15BF1ABC}" destId="{38ACF086-AEF1-4C62-B8B3-DEAD8892C9EC}" srcOrd="0" destOrd="0" presId="urn:microsoft.com/office/officeart/2005/8/layout/bProcess3"/>
    <dgm:cxn modelId="{E4090433-539C-4EF1-B591-EA19FC98FE38}" type="presOf" srcId="{60E7820C-BA59-450F-9F2E-FF3FE3EAB947}" destId="{7650BF17-F637-49F8-BE1A-0CAB6DCD72E5}" srcOrd="0" destOrd="0" presId="urn:microsoft.com/office/officeart/2005/8/layout/bProcess3"/>
    <dgm:cxn modelId="{A4BB4A38-CA08-43FA-BC13-402D2685AED0}" type="presOf" srcId="{82DF89BA-CB6E-4ABC-BB00-9E3362D6E887}" destId="{235FA126-5682-4E52-B064-798952676D94}" srcOrd="0" destOrd="0" presId="urn:microsoft.com/office/officeart/2005/8/layout/bProcess3"/>
    <dgm:cxn modelId="{B1BE7738-338A-4CDC-9093-B4E2B3493F1B}" srcId="{BBC88BA8-813D-4701-80A2-A85F06C1F7D9}" destId="{B50450E6-3B7C-46BA-9256-628D15BF1ABC}" srcOrd="15" destOrd="0" parTransId="{8095ACF2-A126-405F-A2D1-9B8BBAFF15F7}" sibTransId="{0FD02575-0078-4B25-8E69-7C98AB75210D}"/>
    <dgm:cxn modelId="{D9BFC33A-F454-40EA-80A9-6525F0F008AA}" type="presOf" srcId="{B54375C7-352C-49B8-BFD7-09282652DD3F}" destId="{E8A8DC93-7DE6-4A64-B86F-263870E2FE66}" srcOrd="1" destOrd="0" presId="urn:microsoft.com/office/officeart/2005/8/layout/bProcess3"/>
    <dgm:cxn modelId="{A8D02C3F-3C07-4A7F-8340-B2B7DAD653F7}" type="presOf" srcId="{B9FB905A-B7EA-47D6-94F2-E8E0D2DF654B}" destId="{CCF57BED-33B5-4B36-B14B-A3E745591E0C}" srcOrd="1" destOrd="0" presId="urn:microsoft.com/office/officeart/2005/8/layout/bProcess3"/>
    <dgm:cxn modelId="{07436B5D-2823-46D1-BED0-9DEEAC7088F6}" srcId="{BBC88BA8-813D-4701-80A2-A85F06C1F7D9}" destId="{7471132F-E8F5-474A-9A24-7C443C05E4CA}" srcOrd="17" destOrd="0" parTransId="{B272E4BF-4B10-478F-BB97-31C5D986AC83}" sibTransId="{5CA2758F-2BF8-4EB0-A034-EF68C5402DCA}"/>
    <dgm:cxn modelId="{37A9145E-B0CB-48F4-A15F-04F171DE9E4F}" type="presOf" srcId="{5C2EBCCE-59EA-4E06-9CD0-3D05ED8646DD}" destId="{AF4F2CA5-F99C-4BAE-A461-5834077A6E0F}" srcOrd="1" destOrd="0" presId="urn:microsoft.com/office/officeart/2005/8/layout/bProcess3"/>
    <dgm:cxn modelId="{7032CD60-1DA1-442D-B74E-AE1B9DA1CFBC}" type="presOf" srcId="{B9FB905A-B7EA-47D6-94F2-E8E0D2DF654B}" destId="{626144AF-8905-46DD-9377-2CA8C0899B8E}" srcOrd="0" destOrd="0" presId="urn:microsoft.com/office/officeart/2005/8/layout/bProcess3"/>
    <dgm:cxn modelId="{74D99441-4743-4489-AECD-7E4F83083A83}" type="presOf" srcId="{E82824B2-1CA8-48D2-B3D3-49DE9A6402D3}" destId="{7F682B95-BDA9-432B-BF1D-A5C5F630586C}" srcOrd="1" destOrd="0" presId="urn:microsoft.com/office/officeart/2005/8/layout/bProcess3"/>
    <dgm:cxn modelId="{5581E965-5B82-4B04-842C-43914A10A2D5}" type="presOf" srcId="{041841AC-1761-4DDA-ABDF-8CD74BD828C0}" destId="{A592CA32-8237-4FF2-990F-E2B570A77828}" srcOrd="0" destOrd="0" presId="urn:microsoft.com/office/officeart/2005/8/layout/bProcess3"/>
    <dgm:cxn modelId="{5225E666-70E8-41F7-8B5D-806355BE5B33}" srcId="{BBC88BA8-813D-4701-80A2-A85F06C1F7D9}" destId="{81E065FC-F4BD-41B2-A8EC-19ADEA215467}" srcOrd="6" destOrd="0" parTransId="{C5273BE3-2364-486D-9FE1-6F46F9E0320B}" sibTransId="{1519C591-51C5-448E-97D0-C0B1F1C8F35C}"/>
    <dgm:cxn modelId="{7AE70F47-6825-4AA1-A7D2-AC149E6E450D}" type="presOf" srcId="{0FD02575-0078-4B25-8E69-7C98AB75210D}" destId="{B1396B9A-CA00-4296-9A0A-45922D1F7A7A}" srcOrd="0" destOrd="0" presId="urn:microsoft.com/office/officeart/2005/8/layout/bProcess3"/>
    <dgm:cxn modelId="{D0234369-F70C-453A-81F8-DED8043BE394}" type="presOf" srcId="{5BBB4A9A-FE0F-4D06-8029-62A07721E992}" destId="{6CDE9BB5-C631-4AFF-8C6C-E3CDB724763E}" srcOrd="0" destOrd="0" presId="urn:microsoft.com/office/officeart/2005/8/layout/bProcess3"/>
    <dgm:cxn modelId="{D289B349-A23F-4E55-928E-FF94DF506933}" type="presOf" srcId="{1519C591-51C5-448E-97D0-C0B1F1C8F35C}" destId="{181B71CD-BEEE-4F97-B879-A22441692588}" srcOrd="0" destOrd="0" presId="urn:microsoft.com/office/officeart/2005/8/layout/bProcess3"/>
    <dgm:cxn modelId="{C643A84B-757B-459E-A3E5-4EE3C95C4418}" srcId="{BBC88BA8-813D-4701-80A2-A85F06C1F7D9}" destId="{09A4092C-2BC4-4995-AC0B-5D4EF7A9B7C9}" srcOrd="0" destOrd="0" parTransId="{388EB1E5-269E-4127-B59A-FB644E0F5706}" sibTransId="{B9FB905A-B7EA-47D6-94F2-E8E0D2DF654B}"/>
    <dgm:cxn modelId="{32D2496C-97E3-45EF-BA58-0B67A9E0F540}" srcId="{BBC88BA8-813D-4701-80A2-A85F06C1F7D9}" destId="{041841AC-1761-4DDA-ABDF-8CD74BD828C0}" srcOrd="2" destOrd="0" parTransId="{9C528559-A82C-4207-852E-0ABB6C544072}" sibTransId="{1369BE12-A368-42A5-836A-35F16BDAE42F}"/>
    <dgm:cxn modelId="{2A7C3C6D-5D96-4CE6-BFE5-8F3B20AEC8E2}" type="presOf" srcId="{1519C591-51C5-448E-97D0-C0B1F1C8F35C}" destId="{E4AF91E9-3CA5-4403-A5A0-1E22C89993FD}" srcOrd="1" destOrd="0" presId="urn:microsoft.com/office/officeart/2005/8/layout/bProcess3"/>
    <dgm:cxn modelId="{C446B34E-9B3D-4263-AC45-FEA2D489D272}" type="presOf" srcId="{6BC4710B-BDF0-4977-9A01-FD58C2AFA51B}" destId="{1E330EA3-1E06-4309-BE35-83F9F9049280}" srcOrd="1" destOrd="0" presId="urn:microsoft.com/office/officeart/2005/8/layout/bProcess3"/>
    <dgm:cxn modelId="{3494CF4E-FB18-44B3-B51C-99BAE136A611}" type="presOf" srcId="{64BCDA1F-FA48-4932-88FE-09DDD16D2C43}" destId="{75A4F2EA-F25E-4E70-8CCA-1B02061BACC8}" srcOrd="1" destOrd="0" presId="urn:microsoft.com/office/officeart/2005/8/layout/bProcess3"/>
    <dgm:cxn modelId="{C3CDE16F-5475-43EF-8BD4-02E555AB9E8E}" type="presOf" srcId="{13FE248A-D9BD-41D0-938F-78934612038F}" destId="{B0C09D3D-B8EE-407E-89C6-BBF96D9A1529}" srcOrd="0" destOrd="0" presId="urn:microsoft.com/office/officeart/2005/8/layout/bProcess3"/>
    <dgm:cxn modelId="{A3BB7A75-BC07-4460-8276-2EFA61E93285}" type="presOf" srcId="{64BCDA1F-FA48-4932-88FE-09DDD16D2C43}" destId="{0F7BE44B-8731-46E2-9A07-CF7665D03910}" srcOrd="0" destOrd="0" presId="urn:microsoft.com/office/officeart/2005/8/layout/bProcess3"/>
    <dgm:cxn modelId="{EA016F57-C18A-4A09-AF0B-1FA6A8AC16DB}" type="presOf" srcId="{60E7820C-BA59-450F-9F2E-FF3FE3EAB947}" destId="{DF4AA754-31C1-42EA-8D3B-D5C2CADC3520}" srcOrd="1" destOrd="0" presId="urn:microsoft.com/office/officeart/2005/8/layout/bProcess3"/>
    <dgm:cxn modelId="{BE924F57-521C-4316-97FB-BA3F566BE510}" type="presOf" srcId="{56E51457-8C51-45A0-83EE-04383B37710A}" destId="{AC5B33CC-4C22-4CA6-948A-99C06A6BBE91}" srcOrd="0" destOrd="0" presId="urn:microsoft.com/office/officeart/2005/8/layout/bProcess3"/>
    <dgm:cxn modelId="{A5FCB477-BB6F-4F44-B7F3-284D8B5FAE1A}" srcId="{BBC88BA8-813D-4701-80A2-A85F06C1F7D9}" destId="{B8B75B79-A9FF-4928-A886-7E624F4EAEA6}" srcOrd="10" destOrd="0" parTransId="{B65C385F-3967-4B87-898A-BAC97E29F990}" sibTransId="{B1032260-66F0-49B9-9AA9-C085DE2B31EC}"/>
    <dgm:cxn modelId="{CFCC6F7A-A74B-4EDE-AF2E-FAA62DF5E7B0}" srcId="{BBC88BA8-813D-4701-80A2-A85F06C1F7D9}" destId="{5131E3FD-8902-45A1-985D-4CA34AC5173D}" srcOrd="8" destOrd="0" parTransId="{A0BFC051-DBFA-442F-B137-B58902F9B796}" sibTransId="{60E7820C-BA59-450F-9F2E-FF3FE3EAB947}"/>
    <dgm:cxn modelId="{E65D6A7B-B5C5-471B-86D2-09E1DBEB95D2}" srcId="{BBC88BA8-813D-4701-80A2-A85F06C1F7D9}" destId="{5B7EF10B-E12A-487F-A8FA-47B15BC790BC}" srcOrd="7" destOrd="0" parTransId="{12BEDCC0-5ECE-48B4-ABA2-A90E80F23AD2}" sibTransId="{13FE248A-D9BD-41D0-938F-78934612038F}"/>
    <dgm:cxn modelId="{B5B4287F-8513-43E3-BBC3-2A8017CFA3F2}" type="presOf" srcId="{B54375C7-352C-49B8-BFD7-09282652DD3F}" destId="{D90EE78C-8B18-4BEC-BF39-E65849C06151}" srcOrd="0" destOrd="0" presId="urn:microsoft.com/office/officeart/2005/8/layout/bProcess3"/>
    <dgm:cxn modelId="{DB127D84-290C-4301-99B1-42E9D02E447F}" type="presOf" srcId="{5CA2758F-2BF8-4EB0-A034-EF68C5402DCA}" destId="{75152CB3-2A18-48E7-8DA3-C15C4E2F2ED4}" srcOrd="1" destOrd="0" presId="urn:microsoft.com/office/officeart/2005/8/layout/bProcess3"/>
    <dgm:cxn modelId="{EF47CA84-6C9F-45FC-B010-D0FBB824C2B1}" srcId="{BBC88BA8-813D-4701-80A2-A85F06C1F7D9}" destId="{72319160-662A-4172-8DCE-EBEE9E81A83E}" srcOrd="18" destOrd="0" parTransId="{FE0E46B8-800E-442D-8B99-A3184E007D1C}" sibTransId="{3F7DDBC1-6A9B-4D36-81E6-15A2EF22C743}"/>
    <dgm:cxn modelId="{8544278C-393F-4DD7-9F08-5C8FBF81E077}" srcId="{BBC88BA8-813D-4701-80A2-A85F06C1F7D9}" destId="{277B33D6-E977-41EF-8B47-4A886C095635}" srcOrd="3" destOrd="0" parTransId="{0DFB0218-C497-4424-8B53-1A5D69806F34}" sibTransId="{C1518869-720D-4DDD-ABD5-F6665E7A080F}"/>
    <dgm:cxn modelId="{D99BBF91-B8D3-473C-8FAE-03830A44A38D}" type="presOf" srcId="{5C2EBCCE-59EA-4E06-9CD0-3D05ED8646DD}" destId="{99D30D94-4A67-4883-B1D4-E119FE2470D0}" srcOrd="0" destOrd="0" presId="urn:microsoft.com/office/officeart/2005/8/layout/bProcess3"/>
    <dgm:cxn modelId="{DAA06B95-15F9-458D-A339-0680AC0984F2}" type="presOf" srcId="{B07B1FFE-9758-418A-8C2C-578977F210B5}" destId="{D31744BD-02DD-4D94-A78B-AA4B3A21EFD2}" srcOrd="0" destOrd="0" presId="urn:microsoft.com/office/officeart/2005/8/layout/bProcess3"/>
    <dgm:cxn modelId="{BCF8B896-90CD-4CA8-87A8-2F6D9FE78230}" srcId="{BBC88BA8-813D-4701-80A2-A85F06C1F7D9}" destId="{17818222-99C7-4F91-B137-0C1AC5E95175}" srcOrd="13" destOrd="0" parTransId="{51734094-5F05-4EC1-9525-492BCCDDBC71}" sibTransId="{E82824B2-1CA8-48D2-B3D3-49DE9A6402D3}"/>
    <dgm:cxn modelId="{FA3D6998-D873-41EE-AF25-A2A605E812E0}" type="presOf" srcId="{1369BE12-A368-42A5-836A-35F16BDAE42F}" destId="{AD7A2A43-826D-4968-A1C0-03ED4BCB63A5}" srcOrd="1" destOrd="0" presId="urn:microsoft.com/office/officeart/2005/8/layout/bProcess3"/>
    <dgm:cxn modelId="{E57D47A2-0AEF-4CE6-ACDC-3583A8305DD6}" type="presOf" srcId="{5131E3FD-8902-45A1-985D-4CA34AC5173D}" destId="{72ED393D-38AF-4C6E-BA60-9F891F516C41}" srcOrd="0" destOrd="0" presId="urn:microsoft.com/office/officeart/2005/8/layout/bProcess3"/>
    <dgm:cxn modelId="{F21C48A6-F3C3-4C44-932D-6D391FE242AD}" type="presOf" srcId="{72319160-662A-4172-8DCE-EBEE9E81A83E}" destId="{7AABB14E-FFD5-4811-B127-0690D3BFD944}" srcOrd="0" destOrd="0" presId="urn:microsoft.com/office/officeart/2005/8/layout/bProcess3"/>
    <dgm:cxn modelId="{43D185AC-FA5E-4AF0-B5DC-1B40739524B0}" type="presOf" srcId="{277B33D6-E977-41EF-8B47-4A886C095635}" destId="{85BD9C49-8380-4507-A13F-B2B2F041493B}" srcOrd="0" destOrd="0" presId="urn:microsoft.com/office/officeart/2005/8/layout/bProcess3"/>
    <dgm:cxn modelId="{6A3F8AB2-AFE8-43E3-B6C7-1371DA46B99B}" type="presOf" srcId="{17818222-99C7-4F91-B137-0C1AC5E95175}" destId="{3753C4EA-231B-4BAE-BD58-C43844C885F9}" srcOrd="0" destOrd="0" presId="urn:microsoft.com/office/officeart/2005/8/layout/bProcess3"/>
    <dgm:cxn modelId="{C91110B8-B64D-4F21-B10A-E916E2D7443F}" type="presOf" srcId="{B07B1FFE-9758-418A-8C2C-578977F210B5}" destId="{D3F439A0-560E-4A7D-A8BB-6BC297332B64}" srcOrd="1" destOrd="0" presId="urn:microsoft.com/office/officeart/2005/8/layout/bProcess3"/>
    <dgm:cxn modelId="{9EE576BA-554C-4DDE-B6C9-D0A206ABD072}" type="presOf" srcId="{5BBB4A9A-FE0F-4D06-8029-62A07721E992}" destId="{E54E0A8F-7887-4CBD-98FD-1871CCCE2FDA}" srcOrd="1" destOrd="0" presId="urn:microsoft.com/office/officeart/2005/8/layout/bProcess3"/>
    <dgm:cxn modelId="{97F4F7BE-BFDA-48EB-A07E-A81DC487CE11}" srcId="{BBC88BA8-813D-4701-80A2-A85F06C1F7D9}" destId="{82DF89BA-CB6E-4ABC-BB00-9E3362D6E887}" srcOrd="5" destOrd="0" parTransId="{E384ED41-D17E-4E6E-A354-0DF44B72165C}" sibTransId="{64BCDA1F-FA48-4932-88FE-09DDD16D2C43}"/>
    <dgm:cxn modelId="{17AA23C0-C510-49E3-B5D3-FF5170A33F7E}" type="presOf" srcId="{BBC88BA8-813D-4701-80A2-A85F06C1F7D9}" destId="{5665C4FA-9078-4E7B-8450-91C448B07F9B}" srcOrd="0" destOrd="0" presId="urn:microsoft.com/office/officeart/2005/8/layout/bProcess3"/>
    <dgm:cxn modelId="{9E694AC0-A83F-4B65-BD75-61FB6F1BCA78}" type="presOf" srcId="{3D016E3B-5AE3-4735-A959-3187EC3C1A7C}" destId="{5FC3837F-36FE-439F-8551-16F3DDFAC281}" srcOrd="1" destOrd="0" presId="urn:microsoft.com/office/officeart/2005/8/layout/bProcess3"/>
    <dgm:cxn modelId="{6D408BC1-C37A-4849-B5BD-7253E50EB160}" type="presOf" srcId="{6CC84134-A8FA-473E-86A0-4ACFEE95BC28}" destId="{6441C73A-28F6-431E-9543-D1A47F0EB3C6}" srcOrd="0" destOrd="0" presId="urn:microsoft.com/office/officeart/2005/8/layout/bProcess3"/>
    <dgm:cxn modelId="{4E4E18C2-D4D9-4A42-A88C-AAB54DAD9BA0}" type="presOf" srcId="{6CC84134-A8FA-473E-86A0-4ACFEE95BC28}" destId="{C09FFC9E-DD8D-4399-91D7-E883C0944BC9}" srcOrd="1" destOrd="0" presId="urn:microsoft.com/office/officeart/2005/8/layout/bProcess3"/>
    <dgm:cxn modelId="{562B40C8-2A2F-4AD3-9F9A-9D0A704A6EAF}" type="presOf" srcId="{81E065FC-F4BD-41B2-A8EC-19ADEA215467}" destId="{9E7EB5AD-C7FF-4351-BE8B-EDE9ECD3446E}" srcOrd="0" destOrd="0" presId="urn:microsoft.com/office/officeart/2005/8/layout/bProcess3"/>
    <dgm:cxn modelId="{2DD358CC-BDEE-4A52-92CA-B964C97DBAB0}" type="presOf" srcId="{18A750FE-4BDF-4D85-AE01-A18AD573A989}" destId="{4957957B-9E95-4294-8229-101D222D9924}" srcOrd="0" destOrd="0" presId="urn:microsoft.com/office/officeart/2005/8/layout/bProcess3"/>
    <dgm:cxn modelId="{7C101ACE-2709-4738-A3E6-B31620ACE6FE}" type="presOf" srcId="{D7AF6ABB-598C-43BB-AD47-68546C91DFEE}" destId="{0D294A7B-E846-4579-BBF2-7313BBAB9435}" srcOrd="0" destOrd="0" presId="urn:microsoft.com/office/officeart/2005/8/layout/bProcess3"/>
    <dgm:cxn modelId="{0DBB7ED0-67D0-4F78-9D88-8F378E4EF6B5}" type="presOf" srcId="{6BC4710B-BDF0-4977-9A01-FD58C2AFA51B}" destId="{2CC19992-F3FB-46D1-B238-65B04E09C692}" srcOrd="0" destOrd="0" presId="urn:microsoft.com/office/officeart/2005/8/layout/bProcess3"/>
    <dgm:cxn modelId="{45CAB4D1-BC6E-4830-AD43-B00F8F3BD32F}" type="presOf" srcId="{1DBB6BB4-CA59-4E25-AD33-F74A1805D142}" destId="{A574F236-E1DC-43FB-8FA4-41A5CB6BDF31}" srcOrd="0" destOrd="0" presId="urn:microsoft.com/office/officeart/2005/8/layout/bProcess3"/>
    <dgm:cxn modelId="{3EA86CD6-3F5B-44A9-9C47-CC5523125079}" srcId="{BBC88BA8-813D-4701-80A2-A85F06C1F7D9}" destId="{D7AF6ABB-598C-43BB-AD47-68546C91DFEE}" srcOrd="16" destOrd="0" parTransId="{88C76B2B-160A-442C-9421-7DBD13F7931D}" sibTransId="{B54375C7-352C-49B8-BFD7-09282652DD3F}"/>
    <dgm:cxn modelId="{C92144D7-220C-4ED5-9902-2FD40CB941B9}" type="presOf" srcId="{78E484A6-0680-4F98-A0C0-919DF6D58FCB}" destId="{D5289F89-6E43-457A-9EC2-E3901245F2E1}" srcOrd="0" destOrd="0" presId="urn:microsoft.com/office/officeart/2005/8/layout/bProcess3"/>
    <dgm:cxn modelId="{8E0FACDB-80B2-4C42-B2F2-968CF8D7D09D}" srcId="{BBC88BA8-813D-4701-80A2-A85F06C1F7D9}" destId="{C9E72037-0455-4A0B-BE68-C384C4B2A2D1}" srcOrd="14" destOrd="0" parTransId="{5637F2CD-3E04-4B7B-ACA2-6762C826B9E5}" sibTransId="{5BBB4A9A-FE0F-4D06-8029-62A07721E992}"/>
    <dgm:cxn modelId="{0CC35ADC-8716-4834-AADA-A93E4D0344D3}" srcId="{BBC88BA8-813D-4701-80A2-A85F06C1F7D9}" destId="{1AF47194-77BE-4519-93D0-D545C860682B}" srcOrd="11" destOrd="0" parTransId="{98963EE4-C3AB-45F2-B80B-32C02D3320B7}" sibTransId="{3D016E3B-5AE3-4735-A959-3187EC3C1A7C}"/>
    <dgm:cxn modelId="{AED67EE6-FECF-450E-909A-03C5F102C8D1}" type="presOf" srcId="{C1518869-720D-4DDD-ABD5-F6665E7A080F}" destId="{D71AD047-1838-49F1-B4FF-07402F24EF42}" srcOrd="1" destOrd="0" presId="urn:microsoft.com/office/officeart/2005/8/layout/bProcess3"/>
    <dgm:cxn modelId="{731972E7-313B-4BE6-B096-984BA5449180}" type="presOf" srcId="{B8B75B79-A9FF-4928-A886-7E624F4EAEA6}" destId="{568FBED1-15C0-4A3B-A12C-32DD4BA864E3}" srcOrd="0" destOrd="0" presId="urn:microsoft.com/office/officeart/2005/8/layout/bProcess3"/>
    <dgm:cxn modelId="{F1D291E7-66C2-43CF-A25D-F128277764A7}" type="presOf" srcId="{09A4092C-2BC4-4995-AC0B-5D4EF7A9B7C9}" destId="{CF4C58B1-FCA0-44A0-B052-685C75CDE688}" srcOrd="0" destOrd="0" presId="urn:microsoft.com/office/officeart/2005/8/layout/bProcess3"/>
    <dgm:cxn modelId="{9114E5F3-3FD6-447B-8353-CBCB81FBA012}" srcId="{BBC88BA8-813D-4701-80A2-A85F06C1F7D9}" destId="{56E51457-8C51-45A0-83EE-04383B37710A}" srcOrd="1" destOrd="0" parTransId="{6B8FCBB0-8AB7-43D2-84F6-20CB48ECA584}" sibTransId="{6CC84134-A8FA-473E-86A0-4ACFEE95BC28}"/>
    <dgm:cxn modelId="{33FAA1F4-4FBA-4816-95C6-D31CE00A20C9}" srcId="{BBC88BA8-813D-4701-80A2-A85F06C1F7D9}" destId="{78E484A6-0680-4F98-A0C0-919DF6D58FCB}" srcOrd="12" destOrd="0" parTransId="{943565A4-97EB-44E1-9877-B0A0B9DC46A0}" sibTransId="{5C2EBCCE-59EA-4E06-9CD0-3D05ED8646DD}"/>
    <dgm:cxn modelId="{EF6E80FA-479A-43A5-9859-35BAF562CDB7}" type="presOf" srcId="{1369BE12-A368-42A5-836A-35F16BDAE42F}" destId="{B4EEB5AA-3664-46DD-88B4-4A65C7A7101A}" srcOrd="0" destOrd="0" presId="urn:microsoft.com/office/officeart/2005/8/layout/bProcess3"/>
    <dgm:cxn modelId="{3CDA6BFD-39CB-42F1-8088-1F78661D3255}" type="presOf" srcId="{7471132F-E8F5-474A-9A24-7C443C05E4CA}" destId="{6D06162A-E808-4435-84A6-0CF5C6CBA858}" srcOrd="0" destOrd="0" presId="urn:microsoft.com/office/officeart/2005/8/layout/bProcess3"/>
    <dgm:cxn modelId="{5A1C0A51-264E-4D45-B001-CDB463CA304D}" type="presParOf" srcId="{5665C4FA-9078-4E7B-8450-91C448B07F9B}" destId="{CF4C58B1-FCA0-44A0-B052-685C75CDE688}" srcOrd="0" destOrd="0" presId="urn:microsoft.com/office/officeart/2005/8/layout/bProcess3"/>
    <dgm:cxn modelId="{4F6F6ABD-79C2-4A35-BC1E-EC7728878D36}" type="presParOf" srcId="{5665C4FA-9078-4E7B-8450-91C448B07F9B}" destId="{626144AF-8905-46DD-9377-2CA8C0899B8E}" srcOrd="1" destOrd="0" presId="urn:microsoft.com/office/officeart/2005/8/layout/bProcess3"/>
    <dgm:cxn modelId="{097DCBE1-3B6B-4208-86C3-903F9A367B41}" type="presParOf" srcId="{626144AF-8905-46DD-9377-2CA8C0899B8E}" destId="{CCF57BED-33B5-4B36-B14B-A3E745591E0C}" srcOrd="0" destOrd="0" presId="urn:microsoft.com/office/officeart/2005/8/layout/bProcess3"/>
    <dgm:cxn modelId="{B961BD0B-65CB-40CF-8CD5-69A558097769}" type="presParOf" srcId="{5665C4FA-9078-4E7B-8450-91C448B07F9B}" destId="{AC5B33CC-4C22-4CA6-948A-99C06A6BBE91}" srcOrd="2" destOrd="0" presId="urn:microsoft.com/office/officeart/2005/8/layout/bProcess3"/>
    <dgm:cxn modelId="{15C87C41-0FDF-4CEC-A720-9E774475246A}" type="presParOf" srcId="{5665C4FA-9078-4E7B-8450-91C448B07F9B}" destId="{6441C73A-28F6-431E-9543-D1A47F0EB3C6}" srcOrd="3" destOrd="0" presId="urn:microsoft.com/office/officeart/2005/8/layout/bProcess3"/>
    <dgm:cxn modelId="{80D130BF-7F8C-42CA-8A26-3B55E166568E}" type="presParOf" srcId="{6441C73A-28F6-431E-9543-D1A47F0EB3C6}" destId="{C09FFC9E-DD8D-4399-91D7-E883C0944BC9}" srcOrd="0" destOrd="0" presId="urn:microsoft.com/office/officeart/2005/8/layout/bProcess3"/>
    <dgm:cxn modelId="{88613E4F-6F98-4242-85C5-E9EF566354CC}" type="presParOf" srcId="{5665C4FA-9078-4E7B-8450-91C448B07F9B}" destId="{A592CA32-8237-4FF2-990F-E2B570A77828}" srcOrd="4" destOrd="0" presId="urn:microsoft.com/office/officeart/2005/8/layout/bProcess3"/>
    <dgm:cxn modelId="{C900255E-8019-4F2D-A525-A8C8FECC6B65}" type="presParOf" srcId="{5665C4FA-9078-4E7B-8450-91C448B07F9B}" destId="{B4EEB5AA-3664-46DD-88B4-4A65C7A7101A}" srcOrd="5" destOrd="0" presId="urn:microsoft.com/office/officeart/2005/8/layout/bProcess3"/>
    <dgm:cxn modelId="{E6C3BFDA-0B65-4592-9192-C2353BCC6202}" type="presParOf" srcId="{B4EEB5AA-3664-46DD-88B4-4A65C7A7101A}" destId="{AD7A2A43-826D-4968-A1C0-03ED4BCB63A5}" srcOrd="0" destOrd="0" presId="urn:microsoft.com/office/officeart/2005/8/layout/bProcess3"/>
    <dgm:cxn modelId="{A40413FB-1F98-4B3D-B36C-E7023972E1D6}" type="presParOf" srcId="{5665C4FA-9078-4E7B-8450-91C448B07F9B}" destId="{85BD9C49-8380-4507-A13F-B2B2F041493B}" srcOrd="6" destOrd="0" presId="urn:microsoft.com/office/officeart/2005/8/layout/bProcess3"/>
    <dgm:cxn modelId="{E0745C94-5632-4DE0-9FDE-6047C3B5827E}" type="presParOf" srcId="{5665C4FA-9078-4E7B-8450-91C448B07F9B}" destId="{445E6A56-C35B-4F5A-A2F2-4AF646ED8ECA}" srcOrd="7" destOrd="0" presId="urn:microsoft.com/office/officeart/2005/8/layout/bProcess3"/>
    <dgm:cxn modelId="{C325C7AB-BC58-4687-BFA6-C6DF742D7ED5}" type="presParOf" srcId="{445E6A56-C35B-4F5A-A2F2-4AF646ED8ECA}" destId="{D71AD047-1838-49F1-B4FF-07402F24EF42}" srcOrd="0" destOrd="0" presId="urn:microsoft.com/office/officeart/2005/8/layout/bProcess3"/>
    <dgm:cxn modelId="{AEAB97D3-A497-4296-B6BB-FFF451179EC4}" type="presParOf" srcId="{5665C4FA-9078-4E7B-8450-91C448B07F9B}" destId="{4957957B-9E95-4294-8229-101D222D9924}" srcOrd="8" destOrd="0" presId="urn:microsoft.com/office/officeart/2005/8/layout/bProcess3"/>
    <dgm:cxn modelId="{94F466E2-79C3-4ACF-A1A1-0DE6D1CB3D04}" type="presParOf" srcId="{5665C4FA-9078-4E7B-8450-91C448B07F9B}" destId="{2CC19992-F3FB-46D1-B238-65B04E09C692}" srcOrd="9" destOrd="0" presId="urn:microsoft.com/office/officeart/2005/8/layout/bProcess3"/>
    <dgm:cxn modelId="{15575950-D63E-42E5-9B5B-32C5C89F20CD}" type="presParOf" srcId="{2CC19992-F3FB-46D1-B238-65B04E09C692}" destId="{1E330EA3-1E06-4309-BE35-83F9F9049280}" srcOrd="0" destOrd="0" presId="urn:microsoft.com/office/officeart/2005/8/layout/bProcess3"/>
    <dgm:cxn modelId="{F9CEC483-263F-4CEC-B8FE-55A5C9FE529B}" type="presParOf" srcId="{5665C4FA-9078-4E7B-8450-91C448B07F9B}" destId="{235FA126-5682-4E52-B064-798952676D94}" srcOrd="10" destOrd="0" presId="urn:microsoft.com/office/officeart/2005/8/layout/bProcess3"/>
    <dgm:cxn modelId="{29EC62A4-63AF-46D9-BA8A-9E711BEA3227}" type="presParOf" srcId="{5665C4FA-9078-4E7B-8450-91C448B07F9B}" destId="{0F7BE44B-8731-46E2-9A07-CF7665D03910}" srcOrd="11" destOrd="0" presId="urn:microsoft.com/office/officeart/2005/8/layout/bProcess3"/>
    <dgm:cxn modelId="{C0CDA8FB-6AF5-49AA-8C9C-1C464C15F3D4}" type="presParOf" srcId="{0F7BE44B-8731-46E2-9A07-CF7665D03910}" destId="{75A4F2EA-F25E-4E70-8CCA-1B02061BACC8}" srcOrd="0" destOrd="0" presId="urn:microsoft.com/office/officeart/2005/8/layout/bProcess3"/>
    <dgm:cxn modelId="{282AD82C-4A55-4C25-8AF2-0D3FFD8362A8}" type="presParOf" srcId="{5665C4FA-9078-4E7B-8450-91C448B07F9B}" destId="{9E7EB5AD-C7FF-4351-BE8B-EDE9ECD3446E}" srcOrd="12" destOrd="0" presId="urn:microsoft.com/office/officeart/2005/8/layout/bProcess3"/>
    <dgm:cxn modelId="{8A149E7E-6C31-426D-96D2-48816986B0BA}" type="presParOf" srcId="{5665C4FA-9078-4E7B-8450-91C448B07F9B}" destId="{181B71CD-BEEE-4F97-B879-A22441692588}" srcOrd="13" destOrd="0" presId="urn:microsoft.com/office/officeart/2005/8/layout/bProcess3"/>
    <dgm:cxn modelId="{651864E9-2E60-44CA-ABA2-5B1AA3122236}" type="presParOf" srcId="{181B71CD-BEEE-4F97-B879-A22441692588}" destId="{E4AF91E9-3CA5-4403-A5A0-1E22C89993FD}" srcOrd="0" destOrd="0" presId="urn:microsoft.com/office/officeart/2005/8/layout/bProcess3"/>
    <dgm:cxn modelId="{F1684AC2-1B3A-486B-BED0-9AE0A8324F30}" type="presParOf" srcId="{5665C4FA-9078-4E7B-8450-91C448B07F9B}" destId="{B21F64AA-4DA8-4106-8982-B857DF2E4095}" srcOrd="14" destOrd="0" presId="urn:microsoft.com/office/officeart/2005/8/layout/bProcess3"/>
    <dgm:cxn modelId="{0C65D34F-6B26-4F84-B478-1B451BEA039E}" type="presParOf" srcId="{5665C4FA-9078-4E7B-8450-91C448B07F9B}" destId="{B0C09D3D-B8EE-407E-89C6-BBF96D9A1529}" srcOrd="15" destOrd="0" presId="urn:microsoft.com/office/officeart/2005/8/layout/bProcess3"/>
    <dgm:cxn modelId="{EFD7884C-B145-4439-AD1A-24F2876F14CE}" type="presParOf" srcId="{B0C09D3D-B8EE-407E-89C6-BBF96D9A1529}" destId="{BF6507EC-D3F8-4DD6-9D4F-71DE69CD8E4D}" srcOrd="0" destOrd="0" presId="urn:microsoft.com/office/officeart/2005/8/layout/bProcess3"/>
    <dgm:cxn modelId="{E334C0A4-944B-4709-8219-E8C56C1F21A2}" type="presParOf" srcId="{5665C4FA-9078-4E7B-8450-91C448B07F9B}" destId="{72ED393D-38AF-4C6E-BA60-9F891F516C41}" srcOrd="16" destOrd="0" presId="urn:microsoft.com/office/officeart/2005/8/layout/bProcess3"/>
    <dgm:cxn modelId="{9F34DC99-AA15-4AF1-80A3-6982879EFA6D}" type="presParOf" srcId="{5665C4FA-9078-4E7B-8450-91C448B07F9B}" destId="{7650BF17-F637-49F8-BE1A-0CAB6DCD72E5}" srcOrd="17" destOrd="0" presId="urn:microsoft.com/office/officeart/2005/8/layout/bProcess3"/>
    <dgm:cxn modelId="{1AF5DB63-6C7B-40D3-8FC0-65CF048EFF84}" type="presParOf" srcId="{7650BF17-F637-49F8-BE1A-0CAB6DCD72E5}" destId="{DF4AA754-31C1-42EA-8D3B-D5C2CADC3520}" srcOrd="0" destOrd="0" presId="urn:microsoft.com/office/officeart/2005/8/layout/bProcess3"/>
    <dgm:cxn modelId="{F619BA41-650C-4CC3-B0FB-BCA85E9F2095}" type="presParOf" srcId="{5665C4FA-9078-4E7B-8450-91C448B07F9B}" destId="{A574F236-E1DC-43FB-8FA4-41A5CB6BDF31}" srcOrd="18" destOrd="0" presId="urn:microsoft.com/office/officeart/2005/8/layout/bProcess3"/>
    <dgm:cxn modelId="{454BA162-C0FA-476A-A8BF-FC57A4779256}" type="presParOf" srcId="{5665C4FA-9078-4E7B-8450-91C448B07F9B}" destId="{D31744BD-02DD-4D94-A78B-AA4B3A21EFD2}" srcOrd="19" destOrd="0" presId="urn:microsoft.com/office/officeart/2005/8/layout/bProcess3"/>
    <dgm:cxn modelId="{B6593677-DC40-4564-A2B6-04D4A9E40FBA}" type="presParOf" srcId="{D31744BD-02DD-4D94-A78B-AA4B3A21EFD2}" destId="{D3F439A0-560E-4A7D-A8BB-6BC297332B64}" srcOrd="0" destOrd="0" presId="urn:microsoft.com/office/officeart/2005/8/layout/bProcess3"/>
    <dgm:cxn modelId="{A4A0485C-38F8-45FB-982F-D436CCE02426}" type="presParOf" srcId="{5665C4FA-9078-4E7B-8450-91C448B07F9B}" destId="{568FBED1-15C0-4A3B-A12C-32DD4BA864E3}" srcOrd="20" destOrd="0" presId="urn:microsoft.com/office/officeart/2005/8/layout/bProcess3"/>
    <dgm:cxn modelId="{C5C51805-0F16-44F0-AC44-C7023E440F7C}" type="presParOf" srcId="{5665C4FA-9078-4E7B-8450-91C448B07F9B}" destId="{622709F2-D539-4B60-A917-266D483CFBC9}" srcOrd="21" destOrd="0" presId="urn:microsoft.com/office/officeart/2005/8/layout/bProcess3"/>
    <dgm:cxn modelId="{97088A6C-C53C-43F7-AE8D-58CE848A1175}" type="presParOf" srcId="{622709F2-D539-4B60-A917-266D483CFBC9}" destId="{DA16A237-A8EB-4077-A266-1112B2D30704}" srcOrd="0" destOrd="0" presId="urn:microsoft.com/office/officeart/2005/8/layout/bProcess3"/>
    <dgm:cxn modelId="{0B1BEB24-DB39-4C15-BE5A-FF4F6784CAF9}" type="presParOf" srcId="{5665C4FA-9078-4E7B-8450-91C448B07F9B}" destId="{760E7476-1FBF-4999-B4E0-B6F0B2B5D611}" srcOrd="22" destOrd="0" presId="urn:microsoft.com/office/officeart/2005/8/layout/bProcess3"/>
    <dgm:cxn modelId="{7155840C-9D95-4043-B3C4-FD6CF1413C34}" type="presParOf" srcId="{5665C4FA-9078-4E7B-8450-91C448B07F9B}" destId="{51D8EDA3-ED6E-4676-8F4F-B3BF21DAAB9D}" srcOrd="23" destOrd="0" presId="urn:microsoft.com/office/officeart/2005/8/layout/bProcess3"/>
    <dgm:cxn modelId="{59D3B877-925D-4776-A963-5088449EAE6E}" type="presParOf" srcId="{51D8EDA3-ED6E-4676-8F4F-B3BF21DAAB9D}" destId="{5FC3837F-36FE-439F-8551-16F3DDFAC281}" srcOrd="0" destOrd="0" presId="urn:microsoft.com/office/officeart/2005/8/layout/bProcess3"/>
    <dgm:cxn modelId="{6236E830-F205-4215-9A24-76AA588738EC}" type="presParOf" srcId="{5665C4FA-9078-4E7B-8450-91C448B07F9B}" destId="{D5289F89-6E43-457A-9EC2-E3901245F2E1}" srcOrd="24" destOrd="0" presId="urn:microsoft.com/office/officeart/2005/8/layout/bProcess3"/>
    <dgm:cxn modelId="{EF03E011-5B67-4F8F-B45A-601E9FACDE15}" type="presParOf" srcId="{5665C4FA-9078-4E7B-8450-91C448B07F9B}" destId="{99D30D94-4A67-4883-B1D4-E119FE2470D0}" srcOrd="25" destOrd="0" presId="urn:microsoft.com/office/officeart/2005/8/layout/bProcess3"/>
    <dgm:cxn modelId="{477196D1-3CCB-44DD-B94C-728AD7F4798D}" type="presParOf" srcId="{99D30D94-4A67-4883-B1D4-E119FE2470D0}" destId="{AF4F2CA5-F99C-4BAE-A461-5834077A6E0F}" srcOrd="0" destOrd="0" presId="urn:microsoft.com/office/officeart/2005/8/layout/bProcess3"/>
    <dgm:cxn modelId="{34A6DE8A-79E4-4465-AF4B-DFEACAA89E0D}" type="presParOf" srcId="{5665C4FA-9078-4E7B-8450-91C448B07F9B}" destId="{3753C4EA-231B-4BAE-BD58-C43844C885F9}" srcOrd="26" destOrd="0" presId="urn:microsoft.com/office/officeart/2005/8/layout/bProcess3"/>
    <dgm:cxn modelId="{D0AF219F-C8C9-40A2-8278-6AAD48C8A5E0}" type="presParOf" srcId="{5665C4FA-9078-4E7B-8450-91C448B07F9B}" destId="{8BDED4F4-48A9-450A-BD45-72584F5A2DD1}" srcOrd="27" destOrd="0" presId="urn:microsoft.com/office/officeart/2005/8/layout/bProcess3"/>
    <dgm:cxn modelId="{3261435C-2A18-496A-94B3-8A8FB6D92E4C}" type="presParOf" srcId="{8BDED4F4-48A9-450A-BD45-72584F5A2DD1}" destId="{7F682B95-BDA9-432B-BF1D-A5C5F630586C}" srcOrd="0" destOrd="0" presId="urn:microsoft.com/office/officeart/2005/8/layout/bProcess3"/>
    <dgm:cxn modelId="{B5AA0AEE-41A6-44C4-A47C-6FE3CBD01D4B}" type="presParOf" srcId="{5665C4FA-9078-4E7B-8450-91C448B07F9B}" destId="{2F41B42B-16E2-4624-B1D3-FBAAC2C0419D}" srcOrd="28" destOrd="0" presId="urn:microsoft.com/office/officeart/2005/8/layout/bProcess3"/>
    <dgm:cxn modelId="{3DB48E49-10C1-456F-88FB-049BFB1C9AC3}" type="presParOf" srcId="{5665C4FA-9078-4E7B-8450-91C448B07F9B}" destId="{6CDE9BB5-C631-4AFF-8C6C-E3CDB724763E}" srcOrd="29" destOrd="0" presId="urn:microsoft.com/office/officeart/2005/8/layout/bProcess3"/>
    <dgm:cxn modelId="{C8E81411-E794-49C8-A62A-4CF05006D0DE}" type="presParOf" srcId="{6CDE9BB5-C631-4AFF-8C6C-E3CDB724763E}" destId="{E54E0A8F-7887-4CBD-98FD-1871CCCE2FDA}" srcOrd="0" destOrd="0" presId="urn:microsoft.com/office/officeart/2005/8/layout/bProcess3"/>
    <dgm:cxn modelId="{55CE6DAE-EAD7-44C5-91BC-08017896857C}" type="presParOf" srcId="{5665C4FA-9078-4E7B-8450-91C448B07F9B}" destId="{38ACF086-AEF1-4C62-B8B3-DEAD8892C9EC}" srcOrd="30" destOrd="0" presId="urn:microsoft.com/office/officeart/2005/8/layout/bProcess3"/>
    <dgm:cxn modelId="{D640C7DF-3AC2-4162-BC2F-23C179F68666}" type="presParOf" srcId="{5665C4FA-9078-4E7B-8450-91C448B07F9B}" destId="{B1396B9A-CA00-4296-9A0A-45922D1F7A7A}" srcOrd="31" destOrd="0" presId="urn:microsoft.com/office/officeart/2005/8/layout/bProcess3"/>
    <dgm:cxn modelId="{C98CE920-B352-43E4-8F33-1D4D62AB2F98}" type="presParOf" srcId="{B1396B9A-CA00-4296-9A0A-45922D1F7A7A}" destId="{2131663F-2DDB-4CC5-A66C-419EFDAAC1B0}" srcOrd="0" destOrd="0" presId="urn:microsoft.com/office/officeart/2005/8/layout/bProcess3"/>
    <dgm:cxn modelId="{2C474F38-FDDE-4113-BB1D-0EAFC5974AF4}" type="presParOf" srcId="{5665C4FA-9078-4E7B-8450-91C448B07F9B}" destId="{0D294A7B-E846-4579-BBF2-7313BBAB9435}" srcOrd="32" destOrd="0" presId="urn:microsoft.com/office/officeart/2005/8/layout/bProcess3"/>
    <dgm:cxn modelId="{E3185103-87D9-46FC-A91A-C66BCEF62EFD}" type="presParOf" srcId="{5665C4FA-9078-4E7B-8450-91C448B07F9B}" destId="{D90EE78C-8B18-4BEC-BF39-E65849C06151}" srcOrd="33" destOrd="0" presId="urn:microsoft.com/office/officeart/2005/8/layout/bProcess3"/>
    <dgm:cxn modelId="{01751274-471F-41D7-91B3-B1738F0BDC10}" type="presParOf" srcId="{D90EE78C-8B18-4BEC-BF39-E65849C06151}" destId="{E8A8DC93-7DE6-4A64-B86F-263870E2FE66}" srcOrd="0" destOrd="0" presId="urn:microsoft.com/office/officeart/2005/8/layout/bProcess3"/>
    <dgm:cxn modelId="{B158DF4B-5770-4A38-A632-20F6E21D657A}" type="presParOf" srcId="{5665C4FA-9078-4E7B-8450-91C448B07F9B}" destId="{6D06162A-E808-4435-84A6-0CF5C6CBA858}" srcOrd="34" destOrd="0" presId="urn:microsoft.com/office/officeart/2005/8/layout/bProcess3"/>
    <dgm:cxn modelId="{5484D8DE-C049-45AC-8631-B5DC0BA63F0F}" type="presParOf" srcId="{5665C4FA-9078-4E7B-8450-91C448B07F9B}" destId="{F6B70661-7C48-4CB3-9C1D-EC2459708772}" srcOrd="35" destOrd="0" presId="urn:microsoft.com/office/officeart/2005/8/layout/bProcess3"/>
    <dgm:cxn modelId="{8B3D78C8-02FD-4DCF-9B42-E7D1AB1EDA77}" type="presParOf" srcId="{F6B70661-7C48-4CB3-9C1D-EC2459708772}" destId="{75152CB3-2A18-48E7-8DA3-C15C4E2F2ED4}" srcOrd="0" destOrd="0" presId="urn:microsoft.com/office/officeart/2005/8/layout/bProcess3"/>
    <dgm:cxn modelId="{20830CAE-A823-4516-A1C6-5A2C6DA70EA1}" type="presParOf" srcId="{5665C4FA-9078-4E7B-8450-91C448B07F9B}" destId="{7AABB14E-FFD5-4811-B127-0690D3BFD944}" srcOrd="36" destOrd="0" presId="urn:microsoft.com/office/officeart/2005/8/layout/bProcess3"/>
  </dgm:cxnLst>
  <dgm:bg>
    <a:effectLst>
      <a:glow rad="63500">
        <a:schemeClr val="accent3">
          <a:satMod val="175000"/>
          <a:alpha val="40000"/>
        </a:schemeClr>
      </a:glow>
    </a:effect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144AF-8905-46DD-9377-2CA8C0899B8E}">
      <dsp:nvSpPr>
        <dsp:cNvPr id="0" name=""/>
        <dsp:cNvSpPr/>
      </dsp:nvSpPr>
      <dsp:spPr>
        <a:xfrm>
          <a:off x="2049793" y="428965"/>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2206068" y="472879"/>
        <a:ext cx="18060" cy="3612"/>
      </dsp:txXfrm>
    </dsp:sp>
    <dsp:sp modelId="{CF4C58B1-FCA0-44A0-B052-685C75CDE688}">
      <dsp:nvSpPr>
        <dsp:cNvPr id="0" name=""/>
        <dsp:cNvSpPr/>
      </dsp:nvSpPr>
      <dsp:spPr>
        <a:xfrm>
          <a:off x="481113" y="3541"/>
          <a:ext cx="1570480" cy="942288"/>
        </a:xfrm>
        <a:prstGeom prst="rect">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¿Que es la nube?</a:t>
          </a:r>
        </a:p>
      </dsp:txBody>
      <dsp:txXfrm>
        <a:off x="481113" y="3541"/>
        <a:ext cx="1570480" cy="942288"/>
      </dsp:txXfrm>
    </dsp:sp>
    <dsp:sp modelId="{6441C73A-28F6-431E-9543-D1A47F0EB3C6}">
      <dsp:nvSpPr>
        <dsp:cNvPr id="0" name=""/>
        <dsp:cNvSpPr/>
      </dsp:nvSpPr>
      <dsp:spPr>
        <a:xfrm>
          <a:off x="3981484" y="428965"/>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4137759" y="472879"/>
        <a:ext cx="18060" cy="3612"/>
      </dsp:txXfrm>
    </dsp:sp>
    <dsp:sp modelId="{AC5B33CC-4C22-4CA6-948A-99C06A6BBE91}">
      <dsp:nvSpPr>
        <dsp:cNvPr id="0" name=""/>
        <dsp:cNvSpPr/>
      </dsp:nvSpPr>
      <dsp:spPr>
        <a:xfrm>
          <a:off x="2412803" y="3541"/>
          <a:ext cx="1570480" cy="942288"/>
        </a:xfrm>
        <a:prstGeom prst="rect">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Introducción a GCP</a:t>
          </a:r>
        </a:p>
      </dsp:txBody>
      <dsp:txXfrm>
        <a:off x="2412803" y="3541"/>
        <a:ext cx="1570480" cy="942288"/>
      </dsp:txXfrm>
    </dsp:sp>
    <dsp:sp modelId="{B4EEB5AA-3664-46DD-88B4-4A65C7A7101A}">
      <dsp:nvSpPr>
        <dsp:cNvPr id="0" name=""/>
        <dsp:cNvSpPr/>
      </dsp:nvSpPr>
      <dsp:spPr>
        <a:xfrm>
          <a:off x="5913175" y="428965"/>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6069450" y="472879"/>
        <a:ext cx="18060" cy="3612"/>
      </dsp:txXfrm>
    </dsp:sp>
    <dsp:sp modelId="{A592CA32-8237-4FF2-990F-E2B570A77828}">
      <dsp:nvSpPr>
        <dsp:cNvPr id="0" name=""/>
        <dsp:cNvSpPr/>
      </dsp:nvSpPr>
      <dsp:spPr>
        <a:xfrm>
          <a:off x="4344494" y="3541"/>
          <a:ext cx="1570480" cy="942288"/>
        </a:xfrm>
        <a:prstGeom prst="rect">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Interactuando con GCP</a:t>
          </a:r>
        </a:p>
      </dsp:txBody>
      <dsp:txXfrm>
        <a:off x="4344494" y="3541"/>
        <a:ext cx="1570480" cy="942288"/>
      </dsp:txXfrm>
    </dsp:sp>
    <dsp:sp modelId="{445E6A56-C35B-4F5A-A2F2-4AF646ED8ECA}">
      <dsp:nvSpPr>
        <dsp:cNvPr id="0" name=""/>
        <dsp:cNvSpPr/>
      </dsp:nvSpPr>
      <dsp:spPr>
        <a:xfrm>
          <a:off x="7844866" y="428965"/>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8001141" y="472879"/>
        <a:ext cx="18060" cy="3612"/>
      </dsp:txXfrm>
    </dsp:sp>
    <dsp:sp modelId="{85BD9C49-8380-4507-A13F-B2B2F041493B}">
      <dsp:nvSpPr>
        <dsp:cNvPr id="0" name=""/>
        <dsp:cNvSpPr/>
      </dsp:nvSpPr>
      <dsp:spPr>
        <a:xfrm>
          <a:off x="6276185" y="3541"/>
          <a:ext cx="1570480" cy="942288"/>
        </a:xfrm>
        <a:prstGeom prst="rect">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pt-BR" sz="1300" b="1" kern="1200" dirty="0">
              <a:effectLst/>
            </a:rPr>
            <a:t>Jerarquia de recursos,  IAM</a:t>
          </a:r>
          <a:endParaRPr lang="es-CO" sz="1300" b="1" kern="1200" dirty="0">
            <a:effectLst/>
          </a:endParaRPr>
        </a:p>
      </dsp:txBody>
      <dsp:txXfrm>
        <a:off x="6276185" y="3541"/>
        <a:ext cx="1570480" cy="942288"/>
      </dsp:txXfrm>
    </dsp:sp>
    <dsp:sp modelId="{2CC19992-F3FB-46D1-B238-65B04E09C692}">
      <dsp:nvSpPr>
        <dsp:cNvPr id="0" name=""/>
        <dsp:cNvSpPr/>
      </dsp:nvSpPr>
      <dsp:spPr>
        <a:xfrm>
          <a:off x="1266353" y="944029"/>
          <a:ext cx="7726763" cy="330610"/>
        </a:xfrm>
        <a:custGeom>
          <a:avLst/>
          <a:gdLst/>
          <a:ahLst/>
          <a:cxnLst/>
          <a:rect l="0" t="0" r="0" b="0"/>
          <a:pathLst>
            <a:path>
              <a:moveTo>
                <a:pt x="7726763" y="0"/>
              </a:moveTo>
              <a:lnTo>
                <a:pt x="7726763" y="182405"/>
              </a:lnTo>
              <a:lnTo>
                <a:pt x="0" y="182405"/>
              </a:lnTo>
              <a:lnTo>
                <a:pt x="0" y="33061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4936354" y="1107528"/>
        <a:ext cx="386760" cy="3612"/>
      </dsp:txXfrm>
    </dsp:sp>
    <dsp:sp modelId="{4957957B-9E95-4294-8229-101D222D9924}">
      <dsp:nvSpPr>
        <dsp:cNvPr id="0" name=""/>
        <dsp:cNvSpPr/>
      </dsp:nvSpPr>
      <dsp:spPr>
        <a:xfrm>
          <a:off x="8207876" y="3541"/>
          <a:ext cx="1570480" cy="942288"/>
        </a:xfrm>
        <a:prstGeom prst="rect">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Redes VPC</a:t>
          </a:r>
        </a:p>
      </dsp:txBody>
      <dsp:txXfrm>
        <a:off x="8207876" y="3541"/>
        <a:ext cx="1570480" cy="942288"/>
      </dsp:txXfrm>
    </dsp:sp>
    <dsp:sp modelId="{0F7BE44B-8731-46E2-9A07-CF7665D03910}">
      <dsp:nvSpPr>
        <dsp:cNvPr id="0" name=""/>
        <dsp:cNvSpPr/>
      </dsp:nvSpPr>
      <dsp:spPr>
        <a:xfrm>
          <a:off x="2049793" y="1732464"/>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2206068" y="1776378"/>
        <a:ext cx="18060" cy="3612"/>
      </dsp:txXfrm>
    </dsp:sp>
    <dsp:sp modelId="{235FA126-5682-4E52-B064-798952676D94}">
      <dsp:nvSpPr>
        <dsp:cNvPr id="0" name=""/>
        <dsp:cNvSpPr/>
      </dsp:nvSpPr>
      <dsp:spPr>
        <a:xfrm>
          <a:off x="481113" y="1307040"/>
          <a:ext cx="1570480" cy="942288"/>
        </a:xfrm>
        <a:prstGeom prst="rect">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Google Compute Engine  (GCE)</a:t>
          </a:r>
        </a:p>
      </dsp:txBody>
      <dsp:txXfrm>
        <a:off x="481113" y="1307040"/>
        <a:ext cx="1570480" cy="942288"/>
      </dsp:txXfrm>
    </dsp:sp>
    <dsp:sp modelId="{181B71CD-BEEE-4F97-B879-A22441692588}">
      <dsp:nvSpPr>
        <dsp:cNvPr id="0" name=""/>
        <dsp:cNvSpPr/>
      </dsp:nvSpPr>
      <dsp:spPr>
        <a:xfrm>
          <a:off x="3981484" y="1732464"/>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4137759" y="1776378"/>
        <a:ext cx="18060" cy="3612"/>
      </dsp:txXfrm>
    </dsp:sp>
    <dsp:sp modelId="{9E7EB5AD-C7FF-4351-BE8B-EDE9ECD3446E}">
      <dsp:nvSpPr>
        <dsp:cNvPr id="0" name=""/>
        <dsp:cNvSpPr/>
      </dsp:nvSpPr>
      <dsp:spPr>
        <a:xfrm>
          <a:off x="2412803" y="1307040"/>
          <a:ext cx="1570480" cy="942288"/>
        </a:xfrm>
        <a:prstGeom prst="rect">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Google App Engine – (GAE)</a:t>
          </a:r>
        </a:p>
      </dsp:txBody>
      <dsp:txXfrm>
        <a:off x="2412803" y="1307040"/>
        <a:ext cx="1570480" cy="942288"/>
      </dsp:txXfrm>
    </dsp:sp>
    <dsp:sp modelId="{B0C09D3D-B8EE-407E-89C6-BBF96D9A1529}">
      <dsp:nvSpPr>
        <dsp:cNvPr id="0" name=""/>
        <dsp:cNvSpPr/>
      </dsp:nvSpPr>
      <dsp:spPr>
        <a:xfrm>
          <a:off x="5913175" y="1732464"/>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6069450" y="1776378"/>
        <a:ext cx="18060" cy="3612"/>
      </dsp:txXfrm>
    </dsp:sp>
    <dsp:sp modelId="{B21F64AA-4DA8-4106-8982-B857DF2E4095}">
      <dsp:nvSpPr>
        <dsp:cNvPr id="0" name=""/>
        <dsp:cNvSpPr/>
      </dsp:nvSpPr>
      <dsp:spPr>
        <a:xfrm>
          <a:off x="4344494" y="1307040"/>
          <a:ext cx="1570480" cy="942288"/>
        </a:xfrm>
        <a:prstGeom prst="rect">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Google Kubernete Engine – (GKE)</a:t>
          </a:r>
        </a:p>
      </dsp:txBody>
      <dsp:txXfrm>
        <a:off x="4344494" y="1307040"/>
        <a:ext cx="1570480" cy="942288"/>
      </dsp:txXfrm>
    </dsp:sp>
    <dsp:sp modelId="{7650BF17-F637-49F8-BE1A-0CAB6DCD72E5}">
      <dsp:nvSpPr>
        <dsp:cNvPr id="0" name=""/>
        <dsp:cNvSpPr/>
      </dsp:nvSpPr>
      <dsp:spPr>
        <a:xfrm>
          <a:off x="7844866" y="1732464"/>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8001141" y="1776378"/>
        <a:ext cx="18060" cy="3612"/>
      </dsp:txXfrm>
    </dsp:sp>
    <dsp:sp modelId="{72ED393D-38AF-4C6E-BA60-9F891F516C41}">
      <dsp:nvSpPr>
        <dsp:cNvPr id="0" name=""/>
        <dsp:cNvSpPr/>
      </dsp:nvSpPr>
      <dsp:spPr>
        <a:xfrm>
          <a:off x="6276185" y="1307040"/>
          <a:ext cx="1570480" cy="9422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Google Cloud Storage</a:t>
          </a:r>
        </a:p>
      </dsp:txBody>
      <dsp:txXfrm>
        <a:off x="6276185" y="1307040"/>
        <a:ext cx="1570480" cy="942288"/>
      </dsp:txXfrm>
    </dsp:sp>
    <dsp:sp modelId="{D31744BD-02DD-4D94-A78B-AA4B3A21EFD2}">
      <dsp:nvSpPr>
        <dsp:cNvPr id="0" name=""/>
        <dsp:cNvSpPr/>
      </dsp:nvSpPr>
      <dsp:spPr>
        <a:xfrm>
          <a:off x="1266353" y="2247528"/>
          <a:ext cx="7726763" cy="330610"/>
        </a:xfrm>
        <a:custGeom>
          <a:avLst/>
          <a:gdLst/>
          <a:ahLst/>
          <a:cxnLst/>
          <a:rect l="0" t="0" r="0" b="0"/>
          <a:pathLst>
            <a:path>
              <a:moveTo>
                <a:pt x="7726763" y="0"/>
              </a:moveTo>
              <a:lnTo>
                <a:pt x="7726763" y="182405"/>
              </a:lnTo>
              <a:lnTo>
                <a:pt x="0" y="182405"/>
              </a:lnTo>
              <a:lnTo>
                <a:pt x="0" y="33061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4936354" y="2411027"/>
        <a:ext cx="386760" cy="3612"/>
      </dsp:txXfrm>
    </dsp:sp>
    <dsp:sp modelId="{A574F236-E1DC-43FB-8FA4-41A5CB6BDF31}">
      <dsp:nvSpPr>
        <dsp:cNvPr id="0" name=""/>
        <dsp:cNvSpPr/>
      </dsp:nvSpPr>
      <dsp:spPr>
        <a:xfrm>
          <a:off x="8207876" y="1307040"/>
          <a:ext cx="1570480" cy="9422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Google Cloud </a:t>
          </a:r>
          <a:r>
            <a:rPr lang="es-CO" sz="1300" b="1" kern="1200" dirty="0" err="1">
              <a:effectLst/>
            </a:rPr>
            <a:t>Sql</a:t>
          </a:r>
          <a:r>
            <a:rPr lang="es-CO" sz="1300" b="1" kern="1200" dirty="0">
              <a:effectLst/>
            </a:rPr>
            <a:t> – Google Cloud </a:t>
          </a:r>
          <a:r>
            <a:rPr lang="es-CO" sz="1300" b="1" kern="1200" dirty="0" err="1">
              <a:effectLst/>
            </a:rPr>
            <a:t>Spanner</a:t>
          </a:r>
          <a:endParaRPr lang="es-CO" sz="1300" b="1" kern="1200" dirty="0">
            <a:effectLst/>
          </a:endParaRPr>
        </a:p>
      </dsp:txBody>
      <dsp:txXfrm>
        <a:off x="8207876" y="1307040"/>
        <a:ext cx="1570480" cy="942288"/>
      </dsp:txXfrm>
    </dsp:sp>
    <dsp:sp modelId="{622709F2-D539-4B60-A917-266D483CFBC9}">
      <dsp:nvSpPr>
        <dsp:cNvPr id="0" name=""/>
        <dsp:cNvSpPr/>
      </dsp:nvSpPr>
      <dsp:spPr>
        <a:xfrm>
          <a:off x="2049793" y="3035962"/>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2206068" y="3079876"/>
        <a:ext cx="18060" cy="3612"/>
      </dsp:txXfrm>
    </dsp:sp>
    <dsp:sp modelId="{568FBED1-15C0-4A3B-A12C-32DD4BA864E3}">
      <dsp:nvSpPr>
        <dsp:cNvPr id="0" name=""/>
        <dsp:cNvSpPr/>
      </dsp:nvSpPr>
      <dsp:spPr>
        <a:xfrm>
          <a:off x="481113" y="2610538"/>
          <a:ext cx="1570480" cy="9422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Google Cloud </a:t>
          </a:r>
          <a:r>
            <a:rPr lang="es-CO" sz="1300" b="1" kern="1200" dirty="0" err="1">
              <a:effectLst/>
            </a:rPr>
            <a:t>Firestore</a:t>
          </a:r>
          <a:r>
            <a:rPr lang="es-CO" sz="1300" b="1" kern="1200" dirty="0">
              <a:effectLst/>
            </a:rPr>
            <a:t> – Google Cloud </a:t>
          </a:r>
          <a:r>
            <a:rPr lang="es-CO" sz="1300" b="1" kern="1200" dirty="0" err="1">
              <a:effectLst/>
            </a:rPr>
            <a:t>Bigtable</a:t>
          </a:r>
          <a:endParaRPr lang="es-CO" sz="1300" b="1" kern="1200" dirty="0">
            <a:effectLst/>
          </a:endParaRPr>
        </a:p>
      </dsp:txBody>
      <dsp:txXfrm>
        <a:off x="481113" y="2610538"/>
        <a:ext cx="1570480" cy="942288"/>
      </dsp:txXfrm>
    </dsp:sp>
    <dsp:sp modelId="{51D8EDA3-ED6E-4676-8F4F-B3BF21DAAB9D}">
      <dsp:nvSpPr>
        <dsp:cNvPr id="0" name=""/>
        <dsp:cNvSpPr/>
      </dsp:nvSpPr>
      <dsp:spPr>
        <a:xfrm>
          <a:off x="3981484" y="3035962"/>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4137759" y="3079876"/>
        <a:ext cx="18060" cy="3612"/>
      </dsp:txXfrm>
    </dsp:sp>
    <dsp:sp modelId="{760E7476-1FBF-4999-B4E0-B6F0B2B5D611}">
      <dsp:nvSpPr>
        <dsp:cNvPr id="0" name=""/>
        <dsp:cNvSpPr/>
      </dsp:nvSpPr>
      <dsp:spPr>
        <a:xfrm>
          <a:off x="2412803" y="2610538"/>
          <a:ext cx="1570480" cy="9422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Google Cloud </a:t>
          </a:r>
          <a:r>
            <a:rPr lang="es-CO" sz="1300" b="1" kern="1200" dirty="0" err="1">
              <a:effectLst/>
            </a:rPr>
            <a:t>BigQuery</a:t>
          </a:r>
          <a:endParaRPr lang="es-CO" sz="1300" b="1" kern="1200" dirty="0">
            <a:effectLst/>
          </a:endParaRPr>
        </a:p>
      </dsp:txBody>
      <dsp:txXfrm>
        <a:off x="2412803" y="2610538"/>
        <a:ext cx="1570480" cy="942288"/>
      </dsp:txXfrm>
    </dsp:sp>
    <dsp:sp modelId="{99D30D94-4A67-4883-B1D4-E119FE2470D0}">
      <dsp:nvSpPr>
        <dsp:cNvPr id="0" name=""/>
        <dsp:cNvSpPr/>
      </dsp:nvSpPr>
      <dsp:spPr>
        <a:xfrm>
          <a:off x="5913175" y="3035962"/>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6069450" y="3079876"/>
        <a:ext cx="18060" cy="3612"/>
      </dsp:txXfrm>
    </dsp:sp>
    <dsp:sp modelId="{D5289F89-6E43-457A-9EC2-E3901245F2E1}">
      <dsp:nvSpPr>
        <dsp:cNvPr id="0" name=""/>
        <dsp:cNvSpPr/>
      </dsp:nvSpPr>
      <dsp:spPr>
        <a:xfrm>
          <a:off x="4344494" y="2610538"/>
          <a:ext cx="1570480" cy="942288"/>
        </a:xfrm>
        <a:prstGeom prst="rect">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Pub/Sub, Google Cloud Function, Google Cloud Run</a:t>
          </a:r>
        </a:p>
      </dsp:txBody>
      <dsp:txXfrm>
        <a:off x="4344494" y="2610538"/>
        <a:ext cx="1570480" cy="942288"/>
      </dsp:txXfrm>
    </dsp:sp>
    <dsp:sp modelId="{8BDED4F4-48A9-450A-BD45-72584F5A2DD1}">
      <dsp:nvSpPr>
        <dsp:cNvPr id="0" name=""/>
        <dsp:cNvSpPr/>
      </dsp:nvSpPr>
      <dsp:spPr>
        <a:xfrm>
          <a:off x="7844866" y="3035962"/>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8001141" y="3079876"/>
        <a:ext cx="18060" cy="3612"/>
      </dsp:txXfrm>
    </dsp:sp>
    <dsp:sp modelId="{3753C4EA-231B-4BAE-BD58-C43844C885F9}">
      <dsp:nvSpPr>
        <dsp:cNvPr id="0" name=""/>
        <dsp:cNvSpPr/>
      </dsp:nvSpPr>
      <dsp:spPr>
        <a:xfrm>
          <a:off x="6276185" y="2610538"/>
          <a:ext cx="1570480" cy="942288"/>
        </a:xfrm>
        <a:prstGeom prst="rect">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Load Balancing - </a:t>
          </a:r>
          <a:r>
            <a:rPr lang="es-CO" sz="1300" b="1" kern="1200" dirty="0" err="1">
              <a:effectLst/>
            </a:rPr>
            <a:t>AutosCaling</a:t>
          </a:r>
          <a:endParaRPr lang="es-CO" sz="1300" b="1" kern="1200" dirty="0">
            <a:effectLst/>
          </a:endParaRPr>
        </a:p>
      </dsp:txBody>
      <dsp:txXfrm>
        <a:off x="6276185" y="2610538"/>
        <a:ext cx="1570480" cy="942288"/>
      </dsp:txXfrm>
    </dsp:sp>
    <dsp:sp modelId="{6CDE9BB5-C631-4AFF-8C6C-E3CDB724763E}">
      <dsp:nvSpPr>
        <dsp:cNvPr id="0" name=""/>
        <dsp:cNvSpPr/>
      </dsp:nvSpPr>
      <dsp:spPr>
        <a:xfrm>
          <a:off x="1266353" y="3551026"/>
          <a:ext cx="7726763" cy="330610"/>
        </a:xfrm>
        <a:custGeom>
          <a:avLst/>
          <a:gdLst/>
          <a:ahLst/>
          <a:cxnLst/>
          <a:rect l="0" t="0" r="0" b="0"/>
          <a:pathLst>
            <a:path>
              <a:moveTo>
                <a:pt x="7726763" y="0"/>
              </a:moveTo>
              <a:lnTo>
                <a:pt x="7726763" y="182405"/>
              </a:lnTo>
              <a:lnTo>
                <a:pt x="0" y="182405"/>
              </a:lnTo>
              <a:lnTo>
                <a:pt x="0" y="33061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4936354" y="3714526"/>
        <a:ext cx="386760" cy="3612"/>
      </dsp:txXfrm>
    </dsp:sp>
    <dsp:sp modelId="{2F41B42B-16E2-4624-B1D3-FBAAC2C0419D}">
      <dsp:nvSpPr>
        <dsp:cNvPr id="0" name=""/>
        <dsp:cNvSpPr/>
      </dsp:nvSpPr>
      <dsp:spPr>
        <a:xfrm>
          <a:off x="8207876" y="2610538"/>
          <a:ext cx="1570480" cy="942288"/>
        </a:xfrm>
        <a:prstGeom prst="rect">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Cloud </a:t>
          </a:r>
          <a:r>
            <a:rPr lang="es-CO" sz="1300" b="1" kern="1200" dirty="0" err="1">
              <a:effectLst/>
            </a:rPr>
            <a:t>Interconnect</a:t>
          </a:r>
          <a:r>
            <a:rPr lang="es-CO" sz="1300" b="1" kern="1200" dirty="0">
              <a:effectLst/>
            </a:rPr>
            <a:t> and </a:t>
          </a:r>
          <a:r>
            <a:rPr lang="es-CO" sz="1300" b="1" kern="1200" dirty="0" err="1">
              <a:effectLst/>
            </a:rPr>
            <a:t>Peering</a:t>
          </a:r>
          <a:r>
            <a:rPr lang="es-CO" sz="1300" b="1" kern="1200" dirty="0">
              <a:effectLst/>
            </a:rPr>
            <a:t>, Cloud CDN</a:t>
          </a:r>
        </a:p>
      </dsp:txBody>
      <dsp:txXfrm>
        <a:off x="8207876" y="2610538"/>
        <a:ext cx="1570480" cy="942288"/>
      </dsp:txXfrm>
    </dsp:sp>
    <dsp:sp modelId="{B1396B9A-CA00-4296-9A0A-45922D1F7A7A}">
      <dsp:nvSpPr>
        <dsp:cNvPr id="0" name=""/>
        <dsp:cNvSpPr/>
      </dsp:nvSpPr>
      <dsp:spPr>
        <a:xfrm>
          <a:off x="2049793" y="4339461"/>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2206068" y="4383375"/>
        <a:ext cx="18060" cy="3612"/>
      </dsp:txXfrm>
    </dsp:sp>
    <dsp:sp modelId="{38ACF086-AEF1-4C62-B8B3-DEAD8892C9EC}">
      <dsp:nvSpPr>
        <dsp:cNvPr id="0" name=""/>
        <dsp:cNvSpPr/>
      </dsp:nvSpPr>
      <dsp:spPr>
        <a:xfrm>
          <a:off x="481113" y="3914037"/>
          <a:ext cx="1570480" cy="942288"/>
        </a:xfrm>
        <a:prstGeom prst="rect">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Infraestructura como código – IAC</a:t>
          </a:r>
        </a:p>
      </dsp:txBody>
      <dsp:txXfrm>
        <a:off x="481113" y="3914037"/>
        <a:ext cx="1570480" cy="942288"/>
      </dsp:txXfrm>
    </dsp:sp>
    <dsp:sp modelId="{D90EE78C-8B18-4BEC-BF39-E65849C06151}">
      <dsp:nvSpPr>
        <dsp:cNvPr id="0" name=""/>
        <dsp:cNvSpPr/>
      </dsp:nvSpPr>
      <dsp:spPr>
        <a:xfrm>
          <a:off x="3981484" y="4339461"/>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4137759" y="4383375"/>
        <a:ext cx="18060" cy="3612"/>
      </dsp:txXfrm>
    </dsp:sp>
    <dsp:sp modelId="{0D294A7B-E846-4579-BBF2-7313BBAB9435}">
      <dsp:nvSpPr>
        <dsp:cNvPr id="0" name=""/>
        <dsp:cNvSpPr/>
      </dsp:nvSpPr>
      <dsp:spPr>
        <a:xfrm>
          <a:off x="2412803" y="3914037"/>
          <a:ext cx="1570480" cy="942288"/>
        </a:xfrm>
        <a:prstGeom prst="rect">
          <a:avLst/>
        </a:prstGeom>
        <a:solidFill>
          <a:srgbClr val="C00000"/>
        </a:solidFill>
        <a:ln w="19050" cap="flat" cmpd="sng" algn="ctr">
          <a:solidFill>
            <a:schemeClr val="lt1"/>
          </a:solidFill>
          <a:prstDash val="solid"/>
          <a:miter lim="800000"/>
        </a:ln>
        <a:effectLst/>
      </dsp:spPr>
      <dsp:style>
        <a:lnRef idx="3">
          <a:schemeClr val="lt1"/>
        </a:lnRef>
        <a:fillRef idx="1">
          <a:schemeClr val="dk1"/>
        </a:fillRef>
        <a:effectRef idx="1">
          <a:schemeClr val="dk1"/>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Monitoring and Logging</a:t>
          </a:r>
        </a:p>
      </dsp:txBody>
      <dsp:txXfrm>
        <a:off x="2412803" y="3914037"/>
        <a:ext cx="1570480" cy="942288"/>
      </dsp:txXfrm>
    </dsp:sp>
    <dsp:sp modelId="{F6B70661-7C48-4CB3-9C1D-EC2459708772}">
      <dsp:nvSpPr>
        <dsp:cNvPr id="0" name=""/>
        <dsp:cNvSpPr/>
      </dsp:nvSpPr>
      <dsp:spPr>
        <a:xfrm>
          <a:off x="5913175" y="4339461"/>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6069450" y="4383375"/>
        <a:ext cx="18060" cy="3612"/>
      </dsp:txXfrm>
    </dsp:sp>
    <dsp:sp modelId="{6D06162A-E808-4435-84A6-0CF5C6CBA858}">
      <dsp:nvSpPr>
        <dsp:cNvPr id="0" name=""/>
        <dsp:cNvSpPr/>
      </dsp:nvSpPr>
      <dsp:spPr>
        <a:xfrm>
          <a:off x="4344494" y="3914037"/>
          <a:ext cx="1570480" cy="942288"/>
        </a:xfrm>
        <a:prstGeom prst="rect">
          <a:avLst/>
        </a:prstGeom>
        <a:solidFill>
          <a:srgbClr val="C00000"/>
        </a:solidFill>
        <a:ln w="19050" cap="flat" cmpd="sng" algn="ctr">
          <a:solidFill>
            <a:schemeClr val="lt1"/>
          </a:solidFill>
          <a:prstDash val="solid"/>
          <a:miter lim="800000"/>
        </a:ln>
        <a:effectLst/>
      </dsp:spPr>
      <dsp:style>
        <a:lnRef idx="3">
          <a:schemeClr val="lt1"/>
        </a:lnRef>
        <a:fillRef idx="1">
          <a:schemeClr val="dk1"/>
        </a:fillRef>
        <a:effectRef idx="1">
          <a:schemeClr val="dk1"/>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Cloud </a:t>
          </a:r>
          <a:r>
            <a:rPr lang="es-CO" sz="1300" b="1" kern="1200" dirty="0" err="1">
              <a:effectLst/>
            </a:rPr>
            <a:t>Dataproc</a:t>
          </a:r>
          <a:r>
            <a:rPr lang="es-CO" sz="1300" b="1" kern="1200" dirty="0">
              <a:effectLst/>
            </a:rPr>
            <a:t> – Cloud </a:t>
          </a:r>
          <a:r>
            <a:rPr lang="es-CO" sz="1300" b="1" kern="1200" dirty="0" err="1">
              <a:effectLst/>
            </a:rPr>
            <a:t>Dataflow</a:t>
          </a:r>
          <a:endParaRPr lang="es-CO" sz="1300" b="1" kern="1200" dirty="0">
            <a:effectLst/>
          </a:endParaRPr>
        </a:p>
      </dsp:txBody>
      <dsp:txXfrm>
        <a:off x="4344494" y="3914037"/>
        <a:ext cx="1570480" cy="942288"/>
      </dsp:txXfrm>
    </dsp:sp>
    <dsp:sp modelId="{7AABB14E-FFD5-4811-B127-0690D3BFD944}">
      <dsp:nvSpPr>
        <dsp:cNvPr id="0" name=""/>
        <dsp:cNvSpPr/>
      </dsp:nvSpPr>
      <dsp:spPr>
        <a:xfrm>
          <a:off x="6276185" y="3914037"/>
          <a:ext cx="1570480" cy="942288"/>
        </a:xfrm>
        <a:prstGeom prst="rect">
          <a:avLst/>
        </a:prstGeom>
        <a:solidFill>
          <a:srgbClr val="43434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Cierre Diplomado</a:t>
          </a:r>
        </a:p>
      </dsp:txBody>
      <dsp:txXfrm>
        <a:off x="6276185" y="3914037"/>
        <a:ext cx="1570480" cy="9422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144AF-8905-46DD-9377-2CA8C0899B8E}">
      <dsp:nvSpPr>
        <dsp:cNvPr id="0" name=""/>
        <dsp:cNvSpPr/>
      </dsp:nvSpPr>
      <dsp:spPr>
        <a:xfrm>
          <a:off x="2049793" y="428965"/>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2206068" y="472879"/>
        <a:ext cx="18060" cy="3612"/>
      </dsp:txXfrm>
    </dsp:sp>
    <dsp:sp modelId="{CF4C58B1-FCA0-44A0-B052-685C75CDE688}">
      <dsp:nvSpPr>
        <dsp:cNvPr id="0" name=""/>
        <dsp:cNvSpPr/>
      </dsp:nvSpPr>
      <dsp:spPr>
        <a:xfrm>
          <a:off x="481113" y="3541"/>
          <a:ext cx="1570480" cy="942288"/>
        </a:xfrm>
        <a:prstGeom prst="rect">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¿Que es la nube?</a:t>
          </a:r>
        </a:p>
      </dsp:txBody>
      <dsp:txXfrm>
        <a:off x="481113" y="3541"/>
        <a:ext cx="1570480" cy="942288"/>
      </dsp:txXfrm>
    </dsp:sp>
    <dsp:sp modelId="{6441C73A-28F6-431E-9543-D1A47F0EB3C6}">
      <dsp:nvSpPr>
        <dsp:cNvPr id="0" name=""/>
        <dsp:cNvSpPr/>
      </dsp:nvSpPr>
      <dsp:spPr>
        <a:xfrm>
          <a:off x="3981484" y="428965"/>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4137759" y="472879"/>
        <a:ext cx="18060" cy="3612"/>
      </dsp:txXfrm>
    </dsp:sp>
    <dsp:sp modelId="{AC5B33CC-4C22-4CA6-948A-99C06A6BBE91}">
      <dsp:nvSpPr>
        <dsp:cNvPr id="0" name=""/>
        <dsp:cNvSpPr/>
      </dsp:nvSpPr>
      <dsp:spPr>
        <a:xfrm>
          <a:off x="2412803" y="3541"/>
          <a:ext cx="1570480" cy="942288"/>
        </a:xfrm>
        <a:prstGeom prst="rect">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Introducción a GCP</a:t>
          </a:r>
        </a:p>
      </dsp:txBody>
      <dsp:txXfrm>
        <a:off x="2412803" y="3541"/>
        <a:ext cx="1570480" cy="942288"/>
      </dsp:txXfrm>
    </dsp:sp>
    <dsp:sp modelId="{B4EEB5AA-3664-46DD-88B4-4A65C7A7101A}">
      <dsp:nvSpPr>
        <dsp:cNvPr id="0" name=""/>
        <dsp:cNvSpPr/>
      </dsp:nvSpPr>
      <dsp:spPr>
        <a:xfrm>
          <a:off x="5913175" y="428965"/>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6069450" y="472879"/>
        <a:ext cx="18060" cy="3612"/>
      </dsp:txXfrm>
    </dsp:sp>
    <dsp:sp modelId="{A592CA32-8237-4FF2-990F-E2B570A77828}">
      <dsp:nvSpPr>
        <dsp:cNvPr id="0" name=""/>
        <dsp:cNvSpPr/>
      </dsp:nvSpPr>
      <dsp:spPr>
        <a:xfrm>
          <a:off x="4344494" y="3541"/>
          <a:ext cx="1570480" cy="942288"/>
        </a:xfrm>
        <a:prstGeom prst="rect">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Interactuando con GCP</a:t>
          </a:r>
        </a:p>
      </dsp:txBody>
      <dsp:txXfrm>
        <a:off x="4344494" y="3541"/>
        <a:ext cx="1570480" cy="942288"/>
      </dsp:txXfrm>
    </dsp:sp>
    <dsp:sp modelId="{445E6A56-C35B-4F5A-A2F2-4AF646ED8ECA}">
      <dsp:nvSpPr>
        <dsp:cNvPr id="0" name=""/>
        <dsp:cNvSpPr/>
      </dsp:nvSpPr>
      <dsp:spPr>
        <a:xfrm>
          <a:off x="7844866" y="428965"/>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8001141" y="472879"/>
        <a:ext cx="18060" cy="3612"/>
      </dsp:txXfrm>
    </dsp:sp>
    <dsp:sp modelId="{85BD9C49-8380-4507-A13F-B2B2F041493B}">
      <dsp:nvSpPr>
        <dsp:cNvPr id="0" name=""/>
        <dsp:cNvSpPr/>
      </dsp:nvSpPr>
      <dsp:spPr>
        <a:xfrm>
          <a:off x="6276185" y="3541"/>
          <a:ext cx="1570480" cy="942288"/>
        </a:xfrm>
        <a:prstGeom prst="rect">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pt-BR" sz="1300" b="1" kern="1200" dirty="0">
              <a:effectLst/>
            </a:rPr>
            <a:t>Jerarquia de recursos,  IAM</a:t>
          </a:r>
          <a:endParaRPr lang="es-CO" sz="1300" b="1" kern="1200" dirty="0">
            <a:effectLst/>
          </a:endParaRPr>
        </a:p>
      </dsp:txBody>
      <dsp:txXfrm>
        <a:off x="6276185" y="3541"/>
        <a:ext cx="1570480" cy="942288"/>
      </dsp:txXfrm>
    </dsp:sp>
    <dsp:sp modelId="{2CC19992-F3FB-46D1-B238-65B04E09C692}">
      <dsp:nvSpPr>
        <dsp:cNvPr id="0" name=""/>
        <dsp:cNvSpPr/>
      </dsp:nvSpPr>
      <dsp:spPr>
        <a:xfrm>
          <a:off x="1266353" y="944029"/>
          <a:ext cx="7726763" cy="330610"/>
        </a:xfrm>
        <a:custGeom>
          <a:avLst/>
          <a:gdLst/>
          <a:ahLst/>
          <a:cxnLst/>
          <a:rect l="0" t="0" r="0" b="0"/>
          <a:pathLst>
            <a:path>
              <a:moveTo>
                <a:pt x="7726763" y="0"/>
              </a:moveTo>
              <a:lnTo>
                <a:pt x="7726763" y="182405"/>
              </a:lnTo>
              <a:lnTo>
                <a:pt x="0" y="182405"/>
              </a:lnTo>
              <a:lnTo>
                <a:pt x="0" y="33061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4936354" y="1107528"/>
        <a:ext cx="386760" cy="3612"/>
      </dsp:txXfrm>
    </dsp:sp>
    <dsp:sp modelId="{4957957B-9E95-4294-8229-101D222D9924}">
      <dsp:nvSpPr>
        <dsp:cNvPr id="0" name=""/>
        <dsp:cNvSpPr/>
      </dsp:nvSpPr>
      <dsp:spPr>
        <a:xfrm>
          <a:off x="8207876" y="3541"/>
          <a:ext cx="1570480" cy="942288"/>
        </a:xfrm>
        <a:prstGeom prst="rect">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Redes VPC</a:t>
          </a:r>
        </a:p>
      </dsp:txBody>
      <dsp:txXfrm>
        <a:off x="8207876" y="3541"/>
        <a:ext cx="1570480" cy="942288"/>
      </dsp:txXfrm>
    </dsp:sp>
    <dsp:sp modelId="{0F7BE44B-8731-46E2-9A07-CF7665D03910}">
      <dsp:nvSpPr>
        <dsp:cNvPr id="0" name=""/>
        <dsp:cNvSpPr/>
      </dsp:nvSpPr>
      <dsp:spPr>
        <a:xfrm>
          <a:off x="2049793" y="1732464"/>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2206068" y="1776378"/>
        <a:ext cx="18060" cy="3612"/>
      </dsp:txXfrm>
    </dsp:sp>
    <dsp:sp modelId="{235FA126-5682-4E52-B064-798952676D94}">
      <dsp:nvSpPr>
        <dsp:cNvPr id="0" name=""/>
        <dsp:cNvSpPr/>
      </dsp:nvSpPr>
      <dsp:spPr>
        <a:xfrm>
          <a:off x="481113" y="1307040"/>
          <a:ext cx="1570480" cy="942288"/>
        </a:xfrm>
        <a:prstGeom prst="rect">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Google Compute Engine  (GCE)</a:t>
          </a:r>
        </a:p>
      </dsp:txBody>
      <dsp:txXfrm>
        <a:off x="481113" y="1307040"/>
        <a:ext cx="1570480" cy="942288"/>
      </dsp:txXfrm>
    </dsp:sp>
    <dsp:sp modelId="{181B71CD-BEEE-4F97-B879-A22441692588}">
      <dsp:nvSpPr>
        <dsp:cNvPr id="0" name=""/>
        <dsp:cNvSpPr/>
      </dsp:nvSpPr>
      <dsp:spPr>
        <a:xfrm>
          <a:off x="3981484" y="1732464"/>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4137759" y="1776378"/>
        <a:ext cx="18060" cy="3612"/>
      </dsp:txXfrm>
    </dsp:sp>
    <dsp:sp modelId="{9E7EB5AD-C7FF-4351-BE8B-EDE9ECD3446E}">
      <dsp:nvSpPr>
        <dsp:cNvPr id="0" name=""/>
        <dsp:cNvSpPr/>
      </dsp:nvSpPr>
      <dsp:spPr>
        <a:xfrm>
          <a:off x="2412803" y="1307040"/>
          <a:ext cx="1570480" cy="942288"/>
        </a:xfrm>
        <a:prstGeom prst="rect">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Google App Engine – (GAE)</a:t>
          </a:r>
        </a:p>
      </dsp:txBody>
      <dsp:txXfrm>
        <a:off x="2412803" y="1307040"/>
        <a:ext cx="1570480" cy="942288"/>
      </dsp:txXfrm>
    </dsp:sp>
    <dsp:sp modelId="{B0C09D3D-B8EE-407E-89C6-BBF96D9A1529}">
      <dsp:nvSpPr>
        <dsp:cNvPr id="0" name=""/>
        <dsp:cNvSpPr/>
      </dsp:nvSpPr>
      <dsp:spPr>
        <a:xfrm>
          <a:off x="5913175" y="1732464"/>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6069450" y="1776378"/>
        <a:ext cx="18060" cy="3612"/>
      </dsp:txXfrm>
    </dsp:sp>
    <dsp:sp modelId="{B21F64AA-4DA8-4106-8982-B857DF2E4095}">
      <dsp:nvSpPr>
        <dsp:cNvPr id="0" name=""/>
        <dsp:cNvSpPr/>
      </dsp:nvSpPr>
      <dsp:spPr>
        <a:xfrm>
          <a:off x="4344494" y="1307040"/>
          <a:ext cx="1570480" cy="942288"/>
        </a:xfrm>
        <a:prstGeom prst="rect">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Google Kubernete Engine – (GKE)</a:t>
          </a:r>
        </a:p>
      </dsp:txBody>
      <dsp:txXfrm>
        <a:off x="4344494" y="1307040"/>
        <a:ext cx="1570480" cy="942288"/>
      </dsp:txXfrm>
    </dsp:sp>
    <dsp:sp modelId="{7650BF17-F637-49F8-BE1A-0CAB6DCD72E5}">
      <dsp:nvSpPr>
        <dsp:cNvPr id="0" name=""/>
        <dsp:cNvSpPr/>
      </dsp:nvSpPr>
      <dsp:spPr>
        <a:xfrm>
          <a:off x="7844866" y="1732464"/>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8001141" y="1776378"/>
        <a:ext cx="18060" cy="3612"/>
      </dsp:txXfrm>
    </dsp:sp>
    <dsp:sp modelId="{72ED393D-38AF-4C6E-BA60-9F891F516C41}">
      <dsp:nvSpPr>
        <dsp:cNvPr id="0" name=""/>
        <dsp:cNvSpPr/>
      </dsp:nvSpPr>
      <dsp:spPr>
        <a:xfrm>
          <a:off x="6276185" y="1307040"/>
          <a:ext cx="1570480" cy="942288"/>
        </a:xfrm>
        <a:prstGeom prst="rect">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Google Cloud Storage</a:t>
          </a:r>
        </a:p>
      </dsp:txBody>
      <dsp:txXfrm>
        <a:off x="6276185" y="1307040"/>
        <a:ext cx="1570480" cy="942288"/>
      </dsp:txXfrm>
    </dsp:sp>
    <dsp:sp modelId="{D31744BD-02DD-4D94-A78B-AA4B3A21EFD2}">
      <dsp:nvSpPr>
        <dsp:cNvPr id="0" name=""/>
        <dsp:cNvSpPr/>
      </dsp:nvSpPr>
      <dsp:spPr>
        <a:xfrm>
          <a:off x="1266353" y="2247528"/>
          <a:ext cx="7726763" cy="330610"/>
        </a:xfrm>
        <a:custGeom>
          <a:avLst/>
          <a:gdLst/>
          <a:ahLst/>
          <a:cxnLst/>
          <a:rect l="0" t="0" r="0" b="0"/>
          <a:pathLst>
            <a:path>
              <a:moveTo>
                <a:pt x="7726763" y="0"/>
              </a:moveTo>
              <a:lnTo>
                <a:pt x="7726763" y="182405"/>
              </a:lnTo>
              <a:lnTo>
                <a:pt x="0" y="182405"/>
              </a:lnTo>
              <a:lnTo>
                <a:pt x="0" y="33061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4936354" y="2411027"/>
        <a:ext cx="386760" cy="3612"/>
      </dsp:txXfrm>
    </dsp:sp>
    <dsp:sp modelId="{A574F236-E1DC-43FB-8FA4-41A5CB6BDF31}">
      <dsp:nvSpPr>
        <dsp:cNvPr id="0" name=""/>
        <dsp:cNvSpPr/>
      </dsp:nvSpPr>
      <dsp:spPr>
        <a:xfrm>
          <a:off x="8207876" y="1307040"/>
          <a:ext cx="1570480" cy="942288"/>
        </a:xfrm>
        <a:prstGeom prst="rect">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Google Cloud </a:t>
          </a:r>
          <a:r>
            <a:rPr lang="es-CO" sz="1300" b="1" kern="1200" dirty="0" err="1">
              <a:effectLst/>
            </a:rPr>
            <a:t>Sql</a:t>
          </a:r>
          <a:r>
            <a:rPr lang="es-CO" sz="1300" b="1" kern="1200" dirty="0">
              <a:effectLst/>
            </a:rPr>
            <a:t> – Google Cloud </a:t>
          </a:r>
          <a:r>
            <a:rPr lang="es-CO" sz="1300" b="1" kern="1200" dirty="0" err="1">
              <a:effectLst/>
            </a:rPr>
            <a:t>Spanner</a:t>
          </a:r>
          <a:endParaRPr lang="es-CO" sz="1300" b="1" kern="1200" dirty="0">
            <a:effectLst/>
          </a:endParaRPr>
        </a:p>
      </dsp:txBody>
      <dsp:txXfrm>
        <a:off x="8207876" y="1307040"/>
        <a:ext cx="1570480" cy="942288"/>
      </dsp:txXfrm>
    </dsp:sp>
    <dsp:sp modelId="{622709F2-D539-4B60-A917-266D483CFBC9}">
      <dsp:nvSpPr>
        <dsp:cNvPr id="0" name=""/>
        <dsp:cNvSpPr/>
      </dsp:nvSpPr>
      <dsp:spPr>
        <a:xfrm>
          <a:off x="2049793" y="3035962"/>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2206068" y="3079876"/>
        <a:ext cx="18060" cy="3612"/>
      </dsp:txXfrm>
    </dsp:sp>
    <dsp:sp modelId="{568FBED1-15C0-4A3B-A12C-32DD4BA864E3}">
      <dsp:nvSpPr>
        <dsp:cNvPr id="0" name=""/>
        <dsp:cNvSpPr/>
      </dsp:nvSpPr>
      <dsp:spPr>
        <a:xfrm>
          <a:off x="481113" y="2610538"/>
          <a:ext cx="1570480" cy="942288"/>
        </a:xfrm>
        <a:prstGeom prst="rect">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Google Cloud </a:t>
          </a:r>
          <a:r>
            <a:rPr lang="es-CO" sz="1300" b="1" kern="1200" dirty="0" err="1">
              <a:effectLst/>
            </a:rPr>
            <a:t>Firestore</a:t>
          </a:r>
          <a:r>
            <a:rPr lang="es-CO" sz="1300" b="1" kern="1200" dirty="0">
              <a:effectLst/>
            </a:rPr>
            <a:t> – Google Cloud </a:t>
          </a:r>
          <a:r>
            <a:rPr lang="es-CO" sz="1300" b="1" kern="1200" dirty="0" err="1">
              <a:effectLst/>
            </a:rPr>
            <a:t>Bigtable</a:t>
          </a:r>
          <a:endParaRPr lang="es-CO" sz="1300" b="1" kern="1200" dirty="0">
            <a:effectLst/>
          </a:endParaRPr>
        </a:p>
      </dsp:txBody>
      <dsp:txXfrm>
        <a:off x="481113" y="2610538"/>
        <a:ext cx="1570480" cy="942288"/>
      </dsp:txXfrm>
    </dsp:sp>
    <dsp:sp modelId="{51D8EDA3-ED6E-4676-8F4F-B3BF21DAAB9D}">
      <dsp:nvSpPr>
        <dsp:cNvPr id="0" name=""/>
        <dsp:cNvSpPr/>
      </dsp:nvSpPr>
      <dsp:spPr>
        <a:xfrm>
          <a:off x="3981484" y="3035962"/>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4137759" y="3079876"/>
        <a:ext cx="18060" cy="3612"/>
      </dsp:txXfrm>
    </dsp:sp>
    <dsp:sp modelId="{760E7476-1FBF-4999-B4E0-B6F0B2B5D611}">
      <dsp:nvSpPr>
        <dsp:cNvPr id="0" name=""/>
        <dsp:cNvSpPr/>
      </dsp:nvSpPr>
      <dsp:spPr>
        <a:xfrm>
          <a:off x="2412803" y="2610538"/>
          <a:ext cx="1570480" cy="942288"/>
        </a:xfrm>
        <a:prstGeom prst="rect">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Google Cloud </a:t>
          </a:r>
          <a:r>
            <a:rPr lang="es-CO" sz="1300" b="1" kern="1200" dirty="0" err="1">
              <a:effectLst/>
            </a:rPr>
            <a:t>BigQuery</a:t>
          </a:r>
          <a:endParaRPr lang="es-CO" sz="1300" b="1" kern="1200" dirty="0">
            <a:effectLst/>
          </a:endParaRPr>
        </a:p>
      </dsp:txBody>
      <dsp:txXfrm>
        <a:off x="2412803" y="2610538"/>
        <a:ext cx="1570480" cy="942288"/>
      </dsp:txXfrm>
    </dsp:sp>
    <dsp:sp modelId="{99D30D94-4A67-4883-B1D4-E119FE2470D0}">
      <dsp:nvSpPr>
        <dsp:cNvPr id="0" name=""/>
        <dsp:cNvSpPr/>
      </dsp:nvSpPr>
      <dsp:spPr>
        <a:xfrm>
          <a:off x="5913175" y="3035962"/>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6069450" y="3079876"/>
        <a:ext cx="18060" cy="3612"/>
      </dsp:txXfrm>
    </dsp:sp>
    <dsp:sp modelId="{D5289F89-6E43-457A-9EC2-E3901245F2E1}">
      <dsp:nvSpPr>
        <dsp:cNvPr id="0" name=""/>
        <dsp:cNvSpPr/>
      </dsp:nvSpPr>
      <dsp:spPr>
        <a:xfrm>
          <a:off x="4344494" y="2610538"/>
          <a:ext cx="1570480" cy="942288"/>
        </a:xfrm>
        <a:prstGeom prst="rect">
          <a:avLst/>
        </a:prstGeom>
        <a:solidFill>
          <a:schemeClr val="bg2">
            <a:lumMod val="90000"/>
          </a:schemeClr>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Pub/Sub, Google Cloud Function, Google Cloud Run</a:t>
          </a:r>
        </a:p>
      </dsp:txBody>
      <dsp:txXfrm>
        <a:off x="4344494" y="2610538"/>
        <a:ext cx="1570480" cy="942288"/>
      </dsp:txXfrm>
    </dsp:sp>
    <dsp:sp modelId="{8BDED4F4-48A9-450A-BD45-72584F5A2DD1}">
      <dsp:nvSpPr>
        <dsp:cNvPr id="0" name=""/>
        <dsp:cNvSpPr/>
      </dsp:nvSpPr>
      <dsp:spPr>
        <a:xfrm>
          <a:off x="7844866" y="3035962"/>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8001141" y="3079876"/>
        <a:ext cx="18060" cy="3612"/>
      </dsp:txXfrm>
    </dsp:sp>
    <dsp:sp modelId="{3753C4EA-231B-4BAE-BD58-C43844C885F9}">
      <dsp:nvSpPr>
        <dsp:cNvPr id="0" name=""/>
        <dsp:cNvSpPr/>
      </dsp:nvSpPr>
      <dsp:spPr>
        <a:xfrm>
          <a:off x="6276185" y="2610538"/>
          <a:ext cx="1570480" cy="942288"/>
        </a:xfrm>
        <a:prstGeom prst="rect">
          <a:avLst/>
        </a:prstGeom>
        <a:solidFill>
          <a:schemeClr val="bg2">
            <a:lumMod val="90000"/>
          </a:schemeClr>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Load Balancing - </a:t>
          </a:r>
          <a:r>
            <a:rPr lang="es-CO" sz="1300" b="1" kern="1200" dirty="0" err="1">
              <a:effectLst/>
            </a:rPr>
            <a:t>AutosCaling</a:t>
          </a:r>
          <a:endParaRPr lang="es-CO" sz="1300" b="1" kern="1200" dirty="0">
            <a:effectLst/>
          </a:endParaRPr>
        </a:p>
      </dsp:txBody>
      <dsp:txXfrm>
        <a:off x="6276185" y="2610538"/>
        <a:ext cx="1570480" cy="942288"/>
      </dsp:txXfrm>
    </dsp:sp>
    <dsp:sp modelId="{6CDE9BB5-C631-4AFF-8C6C-E3CDB724763E}">
      <dsp:nvSpPr>
        <dsp:cNvPr id="0" name=""/>
        <dsp:cNvSpPr/>
      </dsp:nvSpPr>
      <dsp:spPr>
        <a:xfrm>
          <a:off x="1266353" y="3551026"/>
          <a:ext cx="7726763" cy="330610"/>
        </a:xfrm>
        <a:custGeom>
          <a:avLst/>
          <a:gdLst/>
          <a:ahLst/>
          <a:cxnLst/>
          <a:rect l="0" t="0" r="0" b="0"/>
          <a:pathLst>
            <a:path>
              <a:moveTo>
                <a:pt x="7726763" y="0"/>
              </a:moveTo>
              <a:lnTo>
                <a:pt x="7726763" y="182405"/>
              </a:lnTo>
              <a:lnTo>
                <a:pt x="0" y="182405"/>
              </a:lnTo>
              <a:lnTo>
                <a:pt x="0" y="33061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4936354" y="3714526"/>
        <a:ext cx="386760" cy="3612"/>
      </dsp:txXfrm>
    </dsp:sp>
    <dsp:sp modelId="{2F41B42B-16E2-4624-B1D3-FBAAC2C0419D}">
      <dsp:nvSpPr>
        <dsp:cNvPr id="0" name=""/>
        <dsp:cNvSpPr/>
      </dsp:nvSpPr>
      <dsp:spPr>
        <a:xfrm>
          <a:off x="8207876" y="2610538"/>
          <a:ext cx="1570480" cy="942288"/>
        </a:xfrm>
        <a:prstGeom prst="rect">
          <a:avLst/>
        </a:prstGeom>
        <a:solidFill>
          <a:schemeClr val="bg2">
            <a:lumMod val="90000"/>
          </a:schemeClr>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Cloud </a:t>
          </a:r>
          <a:r>
            <a:rPr lang="es-CO" sz="1300" b="1" kern="1200" dirty="0" err="1">
              <a:effectLst/>
            </a:rPr>
            <a:t>Interconnect</a:t>
          </a:r>
          <a:r>
            <a:rPr lang="es-CO" sz="1300" b="1" kern="1200" dirty="0">
              <a:effectLst/>
            </a:rPr>
            <a:t> and </a:t>
          </a:r>
          <a:r>
            <a:rPr lang="es-CO" sz="1300" b="1" kern="1200" dirty="0" err="1">
              <a:effectLst/>
            </a:rPr>
            <a:t>Peering</a:t>
          </a:r>
          <a:r>
            <a:rPr lang="es-CO" sz="1300" b="1" kern="1200" dirty="0">
              <a:effectLst/>
            </a:rPr>
            <a:t>, Cloud CDN</a:t>
          </a:r>
        </a:p>
      </dsp:txBody>
      <dsp:txXfrm>
        <a:off x="8207876" y="2610538"/>
        <a:ext cx="1570480" cy="942288"/>
      </dsp:txXfrm>
    </dsp:sp>
    <dsp:sp modelId="{B1396B9A-CA00-4296-9A0A-45922D1F7A7A}">
      <dsp:nvSpPr>
        <dsp:cNvPr id="0" name=""/>
        <dsp:cNvSpPr/>
      </dsp:nvSpPr>
      <dsp:spPr>
        <a:xfrm>
          <a:off x="2049793" y="4339461"/>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2206068" y="4383375"/>
        <a:ext cx="18060" cy="3612"/>
      </dsp:txXfrm>
    </dsp:sp>
    <dsp:sp modelId="{38ACF086-AEF1-4C62-B8B3-DEAD8892C9EC}">
      <dsp:nvSpPr>
        <dsp:cNvPr id="0" name=""/>
        <dsp:cNvSpPr/>
      </dsp:nvSpPr>
      <dsp:spPr>
        <a:xfrm>
          <a:off x="481113" y="3914037"/>
          <a:ext cx="1570480" cy="942288"/>
        </a:xfrm>
        <a:prstGeom prst="rect">
          <a:avLst/>
        </a:prstGeom>
        <a:solidFill>
          <a:schemeClr val="bg2">
            <a:lumMod val="90000"/>
          </a:schemeClr>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Infraestructura como código – IAC</a:t>
          </a:r>
        </a:p>
      </dsp:txBody>
      <dsp:txXfrm>
        <a:off x="481113" y="3914037"/>
        <a:ext cx="1570480" cy="942288"/>
      </dsp:txXfrm>
    </dsp:sp>
    <dsp:sp modelId="{D90EE78C-8B18-4BEC-BF39-E65849C06151}">
      <dsp:nvSpPr>
        <dsp:cNvPr id="0" name=""/>
        <dsp:cNvSpPr/>
      </dsp:nvSpPr>
      <dsp:spPr>
        <a:xfrm>
          <a:off x="3981484" y="4339461"/>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4137759" y="4383375"/>
        <a:ext cx="18060" cy="3612"/>
      </dsp:txXfrm>
    </dsp:sp>
    <dsp:sp modelId="{0D294A7B-E846-4579-BBF2-7313BBAB9435}">
      <dsp:nvSpPr>
        <dsp:cNvPr id="0" name=""/>
        <dsp:cNvSpPr/>
      </dsp:nvSpPr>
      <dsp:spPr>
        <a:xfrm>
          <a:off x="2412803" y="3914037"/>
          <a:ext cx="1570480" cy="942288"/>
        </a:xfrm>
        <a:prstGeom prst="rect">
          <a:avLst/>
        </a:prstGeom>
        <a:solidFill>
          <a:schemeClr val="bg2">
            <a:lumMod val="90000"/>
          </a:schemeClr>
        </a:solidFill>
        <a:ln w="19050" cap="flat" cmpd="sng" algn="ctr">
          <a:solidFill>
            <a:schemeClr val="lt1"/>
          </a:solidFill>
          <a:prstDash val="solid"/>
          <a:miter lim="800000"/>
        </a:ln>
        <a:effectLst/>
      </dsp:spPr>
      <dsp:style>
        <a:lnRef idx="3">
          <a:schemeClr val="lt1"/>
        </a:lnRef>
        <a:fillRef idx="1">
          <a:schemeClr val="dk1"/>
        </a:fillRef>
        <a:effectRef idx="1">
          <a:schemeClr val="dk1"/>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Monitoring and Logging</a:t>
          </a:r>
        </a:p>
      </dsp:txBody>
      <dsp:txXfrm>
        <a:off x="2412803" y="3914037"/>
        <a:ext cx="1570480" cy="942288"/>
      </dsp:txXfrm>
    </dsp:sp>
    <dsp:sp modelId="{F6B70661-7C48-4CB3-9C1D-EC2459708772}">
      <dsp:nvSpPr>
        <dsp:cNvPr id="0" name=""/>
        <dsp:cNvSpPr/>
      </dsp:nvSpPr>
      <dsp:spPr>
        <a:xfrm>
          <a:off x="5913175" y="4339461"/>
          <a:ext cx="330610" cy="91440"/>
        </a:xfrm>
        <a:custGeom>
          <a:avLst/>
          <a:gdLst/>
          <a:ahLst/>
          <a:cxnLst/>
          <a:rect l="0" t="0" r="0" b="0"/>
          <a:pathLst>
            <a:path>
              <a:moveTo>
                <a:pt x="0" y="45720"/>
              </a:moveTo>
              <a:lnTo>
                <a:pt x="33061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effectLst/>
          </a:endParaRPr>
        </a:p>
      </dsp:txBody>
      <dsp:txXfrm>
        <a:off x="6069450" y="4383375"/>
        <a:ext cx="18060" cy="3612"/>
      </dsp:txXfrm>
    </dsp:sp>
    <dsp:sp modelId="{6D06162A-E808-4435-84A6-0CF5C6CBA858}">
      <dsp:nvSpPr>
        <dsp:cNvPr id="0" name=""/>
        <dsp:cNvSpPr/>
      </dsp:nvSpPr>
      <dsp:spPr>
        <a:xfrm>
          <a:off x="4344494" y="3914037"/>
          <a:ext cx="1570480" cy="942288"/>
        </a:xfrm>
        <a:prstGeom prst="rect">
          <a:avLst/>
        </a:prstGeom>
        <a:solidFill>
          <a:schemeClr val="bg2">
            <a:lumMod val="90000"/>
          </a:schemeClr>
        </a:solidFill>
        <a:ln w="19050" cap="flat" cmpd="sng" algn="ctr">
          <a:solidFill>
            <a:schemeClr val="lt1"/>
          </a:solidFill>
          <a:prstDash val="solid"/>
          <a:miter lim="800000"/>
        </a:ln>
        <a:effectLst/>
      </dsp:spPr>
      <dsp:style>
        <a:lnRef idx="3">
          <a:schemeClr val="lt1"/>
        </a:lnRef>
        <a:fillRef idx="1">
          <a:schemeClr val="dk1"/>
        </a:fillRef>
        <a:effectRef idx="1">
          <a:schemeClr val="dk1"/>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Cloud </a:t>
          </a:r>
          <a:r>
            <a:rPr lang="es-CO" sz="1300" b="1" kern="1200" dirty="0" err="1">
              <a:effectLst/>
            </a:rPr>
            <a:t>Dataproc</a:t>
          </a:r>
          <a:r>
            <a:rPr lang="es-CO" sz="1300" b="1" kern="1200" dirty="0">
              <a:effectLst/>
            </a:rPr>
            <a:t> – Cloud </a:t>
          </a:r>
          <a:r>
            <a:rPr lang="es-CO" sz="1300" b="1" kern="1200" dirty="0" err="1">
              <a:effectLst/>
            </a:rPr>
            <a:t>Dataflow</a:t>
          </a:r>
          <a:endParaRPr lang="es-CO" sz="1300" b="1" kern="1200" dirty="0">
            <a:effectLst/>
          </a:endParaRPr>
        </a:p>
      </dsp:txBody>
      <dsp:txXfrm>
        <a:off x="4344494" y="3914037"/>
        <a:ext cx="1570480" cy="942288"/>
      </dsp:txXfrm>
    </dsp:sp>
    <dsp:sp modelId="{7AABB14E-FFD5-4811-B127-0690D3BFD944}">
      <dsp:nvSpPr>
        <dsp:cNvPr id="0" name=""/>
        <dsp:cNvSpPr/>
      </dsp:nvSpPr>
      <dsp:spPr>
        <a:xfrm>
          <a:off x="6276185" y="3914037"/>
          <a:ext cx="1570480" cy="942288"/>
        </a:xfrm>
        <a:prstGeom prst="rect">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CO" sz="1300" b="1" kern="1200" dirty="0">
              <a:effectLst/>
            </a:rPr>
            <a:t>Cierre Diplomado</a:t>
          </a:r>
        </a:p>
      </dsp:txBody>
      <dsp:txXfrm>
        <a:off x="6276185" y="3914037"/>
        <a:ext cx="1570480" cy="94228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CFEFC0-03D9-44B1-82D8-3A15BFD494C8}" type="datetimeFigureOut">
              <a:rPr lang="es-CO" smtClean="0"/>
              <a:t>30/11/2023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310961-B872-4218-82F8-ED0229B11AF3}" type="slidenum">
              <a:rPr lang="es-CO" smtClean="0"/>
              <a:t>‹Nº›</a:t>
            </a:fld>
            <a:endParaRPr lang="es-CO"/>
          </a:p>
        </p:txBody>
      </p:sp>
    </p:spTree>
    <p:extLst>
      <p:ext uri="{BB962C8B-B14F-4D97-AF65-F5344CB8AC3E}">
        <p14:creationId xmlns:p14="http://schemas.microsoft.com/office/powerpoint/2010/main" val="623703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a:t>
            </a:fld>
            <a:endParaRPr lang="es-CO"/>
          </a:p>
        </p:txBody>
      </p:sp>
    </p:spTree>
    <p:extLst>
      <p:ext uri="{BB962C8B-B14F-4D97-AF65-F5344CB8AC3E}">
        <p14:creationId xmlns:p14="http://schemas.microsoft.com/office/powerpoint/2010/main" val="1754712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11</a:t>
            </a:fld>
            <a:endParaRPr lang="es-CO"/>
          </a:p>
        </p:txBody>
      </p:sp>
    </p:spTree>
    <p:extLst>
      <p:ext uri="{BB962C8B-B14F-4D97-AF65-F5344CB8AC3E}">
        <p14:creationId xmlns:p14="http://schemas.microsoft.com/office/powerpoint/2010/main" val="1369491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12</a:t>
            </a:fld>
            <a:endParaRPr lang="es-CO"/>
          </a:p>
        </p:txBody>
      </p:sp>
    </p:spTree>
    <p:extLst>
      <p:ext uri="{BB962C8B-B14F-4D97-AF65-F5344CB8AC3E}">
        <p14:creationId xmlns:p14="http://schemas.microsoft.com/office/powerpoint/2010/main" val="3433525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13</a:t>
            </a:fld>
            <a:endParaRPr lang="es-CO"/>
          </a:p>
        </p:txBody>
      </p:sp>
    </p:spTree>
    <p:extLst>
      <p:ext uri="{BB962C8B-B14F-4D97-AF65-F5344CB8AC3E}">
        <p14:creationId xmlns:p14="http://schemas.microsoft.com/office/powerpoint/2010/main" val="2773275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14</a:t>
            </a:fld>
            <a:endParaRPr lang="es-CO"/>
          </a:p>
        </p:txBody>
      </p:sp>
    </p:spTree>
    <p:extLst>
      <p:ext uri="{BB962C8B-B14F-4D97-AF65-F5344CB8AC3E}">
        <p14:creationId xmlns:p14="http://schemas.microsoft.com/office/powerpoint/2010/main" val="2874257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15</a:t>
            </a:fld>
            <a:endParaRPr lang="es-CO"/>
          </a:p>
        </p:txBody>
      </p:sp>
    </p:spTree>
    <p:extLst>
      <p:ext uri="{BB962C8B-B14F-4D97-AF65-F5344CB8AC3E}">
        <p14:creationId xmlns:p14="http://schemas.microsoft.com/office/powerpoint/2010/main" val="1177932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16</a:t>
            </a:fld>
            <a:endParaRPr lang="es-CO"/>
          </a:p>
        </p:txBody>
      </p:sp>
    </p:spTree>
    <p:extLst>
      <p:ext uri="{BB962C8B-B14F-4D97-AF65-F5344CB8AC3E}">
        <p14:creationId xmlns:p14="http://schemas.microsoft.com/office/powerpoint/2010/main" val="4031982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17</a:t>
            </a:fld>
            <a:endParaRPr lang="es-CO"/>
          </a:p>
        </p:txBody>
      </p:sp>
    </p:spTree>
    <p:extLst>
      <p:ext uri="{BB962C8B-B14F-4D97-AF65-F5344CB8AC3E}">
        <p14:creationId xmlns:p14="http://schemas.microsoft.com/office/powerpoint/2010/main" val="1835809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18</a:t>
            </a:fld>
            <a:endParaRPr lang="es-CO"/>
          </a:p>
        </p:txBody>
      </p:sp>
    </p:spTree>
    <p:extLst>
      <p:ext uri="{BB962C8B-B14F-4D97-AF65-F5344CB8AC3E}">
        <p14:creationId xmlns:p14="http://schemas.microsoft.com/office/powerpoint/2010/main" val="374221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19</a:t>
            </a:fld>
            <a:endParaRPr lang="es-CO"/>
          </a:p>
        </p:txBody>
      </p:sp>
    </p:spTree>
    <p:extLst>
      <p:ext uri="{BB962C8B-B14F-4D97-AF65-F5344CB8AC3E}">
        <p14:creationId xmlns:p14="http://schemas.microsoft.com/office/powerpoint/2010/main" val="1133808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20</a:t>
            </a:fld>
            <a:endParaRPr lang="es-CO"/>
          </a:p>
        </p:txBody>
      </p:sp>
    </p:spTree>
    <p:extLst>
      <p:ext uri="{BB962C8B-B14F-4D97-AF65-F5344CB8AC3E}">
        <p14:creationId xmlns:p14="http://schemas.microsoft.com/office/powerpoint/2010/main" val="4165502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a:t>
            </a:fld>
            <a:endParaRPr lang="es-CO"/>
          </a:p>
        </p:txBody>
      </p:sp>
    </p:spTree>
    <p:extLst>
      <p:ext uri="{BB962C8B-B14F-4D97-AF65-F5344CB8AC3E}">
        <p14:creationId xmlns:p14="http://schemas.microsoft.com/office/powerpoint/2010/main" val="2428607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21</a:t>
            </a:fld>
            <a:endParaRPr lang="es-CO"/>
          </a:p>
        </p:txBody>
      </p:sp>
    </p:spTree>
    <p:extLst>
      <p:ext uri="{BB962C8B-B14F-4D97-AF65-F5344CB8AC3E}">
        <p14:creationId xmlns:p14="http://schemas.microsoft.com/office/powerpoint/2010/main" val="2009788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22</a:t>
            </a:fld>
            <a:endParaRPr lang="es-CO"/>
          </a:p>
        </p:txBody>
      </p:sp>
    </p:spTree>
    <p:extLst>
      <p:ext uri="{BB962C8B-B14F-4D97-AF65-F5344CB8AC3E}">
        <p14:creationId xmlns:p14="http://schemas.microsoft.com/office/powerpoint/2010/main" val="390049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23</a:t>
            </a:fld>
            <a:endParaRPr lang="es-CO"/>
          </a:p>
        </p:txBody>
      </p:sp>
    </p:spTree>
    <p:extLst>
      <p:ext uri="{BB962C8B-B14F-4D97-AF65-F5344CB8AC3E}">
        <p14:creationId xmlns:p14="http://schemas.microsoft.com/office/powerpoint/2010/main" val="4057213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24</a:t>
            </a:fld>
            <a:endParaRPr lang="es-CO"/>
          </a:p>
        </p:txBody>
      </p:sp>
    </p:spTree>
    <p:extLst>
      <p:ext uri="{BB962C8B-B14F-4D97-AF65-F5344CB8AC3E}">
        <p14:creationId xmlns:p14="http://schemas.microsoft.com/office/powerpoint/2010/main" val="840106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25</a:t>
            </a:fld>
            <a:endParaRPr lang="es-CO"/>
          </a:p>
        </p:txBody>
      </p:sp>
    </p:spTree>
    <p:extLst>
      <p:ext uri="{BB962C8B-B14F-4D97-AF65-F5344CB8AC3E}">
        <p14:creationId xmlns:p14="http://schemas.microsoft.com/office/powerpoint/2010/main" val="886835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26</a:t>
            </a:fld>
            <a:endParaRPr lang="es-CO"/>
          </a:p>
        </p:txBody>
      </p:sp>
    </p:spTree>
    <p:extLst>
      <p:ext uri="{BB962C8B-B14F-4D97-AF65-F5344CB8AC3E}">
        <p14:creationId xmlns:p14="http://schemas.microsoft.com/office/powerpoint/2010/main" val="424980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27</a:t>
            </a:fld>
            <a:endParaRPr lang="es-CO"/>
          </a:p>
        </p:txBody>
      </p:sp>
    </p:spTree>
    <p:extLst>
      <p:ext uri="{BB962C8B-B14F-4D97-AF65-F5344CB8AC3E}">
        <p14:creationId xmlns:p14="http://schemas.microsoft.com/office/powerpoint/2010/main" val="3848100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28</a:t>
            </a:fld>
            <a:endParaRPr lang="es-CO"/>
          </a:p>
        </p:txBody>
      </p:sp>
    </p:spTree>
    <p:extLst>
      <p:ext uri="{BB962C8B-B14F-4D97-AF65-F5344CB8AC3E}">
        <p14:creationId xmlns:p14="http://schemas.microsoft.com/office/powerpoint/2010/main" val="262807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29</a:t>
            </a:fld>
            <a:endParaRPr lang="es-CO"/>
          </a:p>
        </p:txBody>
      </p:sp>
    </p:spTree>
    <p:extLst>
      <p:ext uri="{BB962C8B-B14F-4D97-AF65-F5344CB8AC3E}">
        <p14:creationId xmlns:p14="http://schemas.microsoft.com/office/powerpoint/2010/main" val="3894362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30</a:t>
            </a:fld>
            <a:endParaRPr lang="es-CO"/>
          </a:p>
        </p:txBody>
      </p:sp>
    </p:spTree>
    <p:extLst>
      <p:ext uri="{BB962C8B-B14F-4D97-AF65-F5344CB8AC3E}">
        <p14:creationId xmlns:p14="http://schemas.microsoft.com/office/powerpoint/2010/main" val="4050096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4</a:t>
            </a:fld>
            <a:endParaRPr lang="es-CO"/>
          </a:p>
        </p:txBody>
      </p:sp>
    </p:spTree>
    <p:extLst>
      <p:ext uri="{BB962C8B-B14F-4D97-AF65-F5344CB8AC3E}">
        <p14:creationId xmlns:p14="http://schemas.microsoft.com/office/powerpoint/2010/main" val="61673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31</a:t>
            </a:fld>
            <a:endParaRPr lang="es-CO"/>
          </a:p>
        </p:txBody>
      </p:sp>
    </p:spTree>
    <p:extLst>
      <p:ext uri="{BB962C8B-B14F-4D97-AF65-F5344CB8AC3E}">
        <p14:creationId xmlns:p14="http://schemas.microsoft.com/office/powerpoint/2010/main" val="327184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32</a:t>
            </a:fld>
            <a:endParaRPr lang="es-CO"/>
          </a:p>
        </p:txBody>
      </p:sp>
    </p:spTree>
    <p:extLst>
      <p:ext uri="{BB962C8B-B14F-4D97-AF65-F5344CB8AC3E}">
        <p14:creationId xmlns:p14="http://schemas.microsoft.com/office/powerpoint/2010/main" val="19205868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33</a:t>
            </a:fld>
            <a:endParaRPr lang="es-CO"/>
          </a:p>
        </p:txBody>
      </p:sp>
    </p:spTree>
    <p:extLst>
      <p:ext uri="{BB962C8B-B14F-4D97-AF65-F5344CB8AC3E}">
        <p14:creationId xmlns:p14="http://schemas.microsoft.com/office/powerpoint/2010/main" val="5837468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34</a:t>
            </a:fld>
            <a:endParaRPr lang="es-CO"/>
          </a:p>
        </p:txBody>
      </p:sp>
    </p:spTree>
    <p:extLst>
      <p:ext uri="{BB962C8B-B14F-4D97-AF65-F5344CB8AC3E}">
        <p14:creationId xmlns:p14="http://schemas.microsoft.com/office/powerpoint/2010/main" val="2473082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35</a:t>
            </a:fld>
            <a:endParaRPr lang="es-CO"/>
          </a:p>
        </p:txBody>
      </p:sp>
    </p:spTree>
    <p:extLst>
      <p:ext uri="{BB962C8B-B14F-4D97-AF65-F5344CB8AC3E}">
        <p14:creationId xmlns:p14="http://schemas.microsoft.com/office/powerpoint/2010/main" val="4170931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36</a:t>
            </a:fld>
            <a:endParaRPr lang="es-CO"/>
          </a:p>
        </p:txBody>
      </p:sp>
    </p:spTree>
    <p:extLst>
      <p:ext uri="{BB962C8B-B14F-4D97-AF65-F5344CB8AC3E}">
        <p14:creationId xmlns:p14="http://schemas.microsoft.com/office/powerpoint/2010/main" val="10182135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37</a:t>
            </a:fld>
            <a:endParaRPr lang="es-CO"/>
          </a:p>
        </p:txBody>
      </p:sp>
    </p:spTree>
    <p:extLst>
      <p:ext uri="{BB962C8B-B14F-4D97-AF65-F5344CB8AC3E}">
        <p14:creationId xmlns:p14="http://schemas.microsoft.com/office/powerpoint/2010/main" val="693067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5</a:t>
            </a:fld>
            <a:endParaRPr lang="es-CO"/>
          </a:p>
        </p:txBody>
      </p:sp>
    </p:spTree>
    <p:extLst>
      <p:ext uri="{BB962C8B-B14F-4D97-AF65-F5344CB8AC3E}">
        <p14:creationId xmlns:p14="http://schemas.microsoft.com/office/powerpoint/2010/main" val="4014078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6</a:t>
            </a:fld>
            <a:endParaRPr lang="es-CO"/>
          </a:p>
        </p:txBody>
      </p:sp>
    </p:spTree>
    <p:extLst>
      <p:ext uri="{BB962C8B-B14F-4D97-AF65-F5344CB8AC3E}">
        <p14:creationId xmlns:p14="http://schemas.microsoft.com/office/powerpoint/2010/main" val="1056607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7</a:t>
            </a:fld>
            <a:endParaRPr lang="es-CO"/>
          </a:p>
        </p:txBody>
      </p:sp>
    </p:spTree>
    <p:extLst>
      <p:ext uri="{BB962C8B-B14F-4D97-AF65-F5344CB8AC3E}">
        <p14:creationId xmlns:p14="http://schemas.microsoft.com/office/powerpoint/2010/main" val="1701413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8</a:t>
            </a:fld>
            <a:endParaRPr lang="es-CO"/>
          </a:p>
        </p:txBody>
      </p:sp>
    </p:spTree>
    <p:extLst>
      <p:ext uri="{BB962C8B-B14F-4D97-AF65-F5344CB8AC3E}">
        <p14:creationId xmlns:p14="http://schemas.microsoft.com/office/powerpoint/2010/main" val="1252514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9</a:t>
            </a:fld>
            <a:endParaRPr lang="es-CO"/>
          </a:p>
        </p:txBody>
      </p:sp>
    </p:spTree>
    <p:extLst>
      <p:ext uri="{BB962C8B-B14F-4D97-AF65-F5344CB8AC3E}">
        <p14:creationId xmlns:p14="http://schemas.microsoft.com/office/powerpoint/2010/main" val="1261461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10</a:t>
            </a:fld>
            <a:endParaRPr lang="es-CO"/>
          </a:p>
        </p:txBody>
      </p:sp>
    </p:spTree>
    <p:extLst>
      <p:ext uri="{BB962C8B-B14F-4D97-AF65-F5344CB8AC3E}">
        <p14:creationId xmlns:p14="http://schemas.microsoft.com/office/powerpoint/2010/main" val="2988082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D4752B-4B83-4CBD-8F6F-3963872F31C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2B491FA0-29E5-4800-8FD3-235EBF29D5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4CA75452-A7AD-40F7-B0C4-CFAFF267A5A7}"/>
              </a:ext>
            </a:extLst>
          </p:cNvPr>
          <p:cNvSpPr>
            <a:spLocks noGrp="1"/>
          </p:cNvSpPr>
          <p:nvPr>
            <p:ph type="dt" sz="half" idx="10"/>
          </p:nvPr>
        </p:nvSpPr>
        <p:spPr/>
        <p:txBody>
          <a:bodyPr/>
          <a:lstStyle/>
          <a:p>
            <a:fld id="{D55BE92C-5A84-432B-8323-0297EAD04173}" type="datetimeFigureOut">
              <a:rPr lang="es-CO" smtClean="0"/>
              <a:t>30/11/2023</a:t>
            </a:fld>
            <a:endParaRPr lang="es-CO"/>
          </a:p>
        </p:txBody>
      </p:sp>
      <p:sp>
        <p:nvSpPr>
          <p:cNvPr id="5" name="Marcador de pie de página 4">
            <a:extLst>
              <a:ext uri="{FF2B5EF4-FFF2-40B4-BE49-F238E27FC236}">
                <a16:creationId xmlns:a16="http://schemas.microsoft.com/office/drawing/2014/main" id="{039B7133-E1DA-49E5-A20D-3DC0466FFDD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CBD47F1-31E6-42B2-933F-7DC883673571}"/>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155303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DABC1-44B5-4F93-84EC-41C6EAD6BF0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F29FDB8-4CE3-4EF8-8256-881AFDE3B23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A9E1BBC-83A8-4FB5-A98C-9B25147A39C1}"/>
              </a:ext>
            </a:extLst>
          </p:cNvPr>
          <p:cNvSpPr>
            <a:spLocks noGrp="1"/>
          </p:cNvSpPr>
          <p:nvPr>
            <p:ph type="dt" sz="half" idx="10"/>
          </p:nvPr>
        </p:nvSpPr>
        <p:spPr/>
        <p:txBody>
          <a:bodyPr/>
          <a:lstStyle/>
          <a:p>
            <a:fld id="{D55BE92C-5A84-432B-8323-0297EAD04173}" type="datetimeFigureOut">
              <a:rPr lang="es-CO" smtClean="0"/>
              <a:t>30/11/2023</a:t>
            </a:fld>
            <a:endParaRPr lang="es-CO"/>
          </a:p>
        </p:txBody>
      </p:sp>
      <p:sp>
        <p:nvSpPr>
          <p:cNvPr id="5" name="Marcador de pie de página 4">
            <a:extLst>
              <a:ext uri="{FF2B5EF4-FFF2-40B4-BE49-F238E27FC236}">
                <a16:creationId xmlns:a16="http://schemas.microsoft.com/office/drawing/2014/main" id="{E4854A90-7C7F-44B4-AFA3-D5F9E2BDDC7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F3F9F65-BC95-4E96-9399-50450D8C56D4}"/>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1080183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A85CC04-24CD-4B9D-989A-15D91467484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4D1B5B5-B4BB-4504-8A82-9B4BA407B8E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61DF552-CED2-46BE-8387-433093B32BC5}"/>
              </a:ext>
            </a:extLst>
          </p:cNvPr>
          <p:cNvSpPr>
            <a:spLocks noGrp="1"/>
          </p:cNvSpPr>
          <p:nvPr>
            <p:ph type="dt" sz="half" idx="10"/>
          </p:nvPr>
        </p:nvSpPr>
        <p:spPr/>
        <p:txBody>
          <a:bodyPr/>
          <a:lstStyle/>
          <a:p>
            <a:fld id="{D55BE92C-5A84-432B-8323-0297EAD04173}" type="datetimeFigureOut">
              <a:rPr lang="es-CO" smtClean="0"/>
              <a:t>30/11/2023</a:t>
            </a:fld>
            <a:endParaRPr lang="es-CO"/>
          </a:p>
        </p:txBody>
      </p:sp>
      <p:sp>
        <p:nvSpPr>
          <p:cNvPr id="5" name="Marcador de pie de página 4">
            <a:extLst>
              <a:ext uri="{FF2B5EF4-FFF2-40B4-BE49-F238E27FC236}">
                <a16:creationId xmlns:a16="http://schemas.microsoft.com/office/drawing/2014/main" id="{7731BA71-8B71-4075-B885-7F5B5542BE8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A2EC747-24B3-4F4E-9287-43B69EDE9C35}"/>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3175084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EDC95-67FC-4B03-8ACC-9656F4BA1FF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6799042-9B99-4B9F-8622-6588F9BBCA9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A10E2DB-6436-4AFF-9B5E-247CCC77EDF3}"/>
              </a:ext>
            </a:extLst>
          </p:cNvPr>
          <p:cNvSpPr>
            <a:spLocks noGrp="1"/>
          </p:cNvSpPr>
          <p:nvPr>
            <p:ph type="dt" sz="half" idx="10"/>
          </p:nvPr>
        </p:nvSpPr>
        <p:spPr/>
        <p:txBody>
          <a:bodyPr/>
          <a:lstStyle/>
          <a:p>
            <a:fld id="{D55BE92C-5A84-432B-8323-0297EAD04173}" type="datetimeFigureOut">
              <a:rPr lang="es-CO" smtClean="0"/>
              <a:t>30/11/2023</a:t>
            </a:fld>
            <a:endParaRPr lang="es-CO"/>
          </a:p>
        </p:txBody>
      </p:sp>
      <p:sp>
        <p:nvSpPr>
          <p:cNvPr id="5" name="Marcador de pie de página 4">
            <a:extLst>
              <a:ext uri="{FF2B5EF4-FFF2-40B4-BE49-F238E27FC236}">
                <a16:creationId xmlns:a16="http://schemas.microsoft.com/office/drawing/2014/main" id="{5D151018-69BC-45C9-9CC7-5F4308017BB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F39F4CC-D6DE-4A6C-A3C5-A3EC206C37C0}"/>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2861625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31C25-AEBA-4BE1-A8AC-70EBE27F499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AEDF9A6-FB6F-4191-A286-7ACF1C90BA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08A9C1E-E71C-4C29-AE0C-AD211FF54378}"/>
              </a:ext>
            </a:extLst>
          </p:cNvPr>
          <p:cNvSpPr>
            <a:spLocks noGrp="1"/>
          </p:cNvSpPr>
          <p:nvPr>
            <p:ph type="dt" sz="half" idx="10"/>
          </p:nvPr>
        </p:nvSpPr>
        <p:spPr/>
        <p:txBody>
          <a:bodyPr/>
          <a:lstStyle/>
          <a:p>
            <a:fld id="{D55BE92C-5A84-432B-8323-0297EAD04173}" type="datetimeFigureOut">
              <a:rPr lang="es-CO" smtClean="0"/>
              <a:t>30/11/2023</a:t>
            </a:fld>
            <a:endParaRPr lang="es-CO"/>
          </a:p>
        </p:txBody>
      </p:sp>
      <p:sp>
        <p:nvSpPr>
          <p:cNvPr id="5" name="Marcador de pie de página 4">
            <a:extLst>
              <a:ext uri="{FF2B5EF4-FFF2-40B4-BE49-F238E27FC236}">
                <a16:creationId xmlns:a16="http://schemas.microsoft.com/office/drawing/2014/main" id="{88E01EAB-512A-43D3-9392-67D20B927D8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944954E-CA15-4017-822C-A00EBC85D5D9}"/>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507345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EB634-5AFC-45C4-AD12-C5358D7A6C7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530FDEF-C5E9-4B0D-B55E-4DCABDED8CD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71D9CC05-B4BF-4CC0-81FD-1B9E23C3C9C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E03817F4-E5A5-45A9-B30D-3BCC6497BD89}"/>
              </a:ext>
            </a:extLst>
          </p:cNvPr>
          <p:cNvSpPr>
            <a:spLocks noGrp="1"/>
          </p:cNvSpPr>
          <p:nvPr>
            <p:ph type="dt" sz="half" idx="10"/>
          </p:nvPr>
        </p:nvSpPr>
        <p:spPr/>
        <p:txBody>
          <a:bodyPr/>
          <a:lstStyle/>
          <a:p>
            <a:fld id="{D55BE92C-5A84-432B-8323-0297EAD04173}" type="datetimeFigureOut">
              <a:rPr lang="es-CO" smtClean="0"/>
              <a:t>30/11/2023</a:t>
            </a:fld>
            <a:endParaRPr lang="es-CO"/>
          </a:p>
        </p:txBody>
      </p:sp>
      <p:sp>
        <p:nvSpPr>
          <p:cNvPr id="6" name="Marcador de pie de página 5">
            <a:extLst>
              <a:ext uri="{FF2B5EF4-FFF2-40B4-BE49-F238E27FC236}">
                <a16:creationId xmlns:a16="http://schemas.microsoft.com/office/drawing/2014/main" id="{8D749F9E-1C53-4A33-B4D9-45F1186138A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4531172-DA79-44D6-81D0-CC09F74CC682}"/>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3571710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675F54-8B1B-41F3-961B-C1E9D7F3758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BF2E314-FF0E-4B07-A475-D1EEA0BFCE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3CDCD58-9594-4D4F-9F46-293B61DC64D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076B8D46-E811-4B6C-8830-A6F602614F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146F8F7-05D2-46A2-ADE7-67F42EA8356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7E3EB991-F59B-43C3-B198-F605F8948E67}"/>
              </a:ext>
            </a:extLst>
          </p:cNvPr>
          <p:cNvSpPr>
            <a:spLocks noGrp="1"/>
          </p:cNvSpPr>
          <p:nvPr>
            <p:ph type="dt" sz="half" idx="10"/>
          </p:nvPr>
        </p:nvSpPr>
        <p:spPr/>
        <p:txBody>
          <a:bodyPr/>
          <a:lstStyle/>
          <a:p>
            <a:fld id="{D55BE92C-5A84-432B-8323-0297EAD04173}" type="datetimeFigureOut">
              <a:rPr lang="es-CO" smtClean="0"/>
              <a:t>30/11/2023</a:t>
            </a:fld>
            <a:endParaRPr lang="es-CO"/>
          </a:p>
        </p:txBody>
      </p:sp>
      <p:sp>
        <p:nvSpPr>
          <p:cNvPr id="8" name="Marcador de pie de página 7">
            <a:extLst>
              <a:ext uri="{FF2B5EF4-FFF2-40B4-BE49-F238E27FC236}">
                <a16:creationId xmlns:a16="http://schemas.microsoft.com/office/drawing/2014/main" id="{08535E33-8BAC-42A0-A173-7A3858929F40}"/>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E5C5C324-C9AA-4338-8142-897D59702D19}"/>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3865270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13C6F-CFB1-440D-94E0-0F22B08BB01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26EEF7ED-F54D-43B5-BAA3-88B04872B095}"/>
              </a:ext>
            </a:extLst>
          </p:cNvPr>
          <p:cNvSpPr>
            <a:spLocks noGrp="1"/>
          </p:cNvSpPr>
          <p:nvPr>
            <p:ph type="dt" sz="half" idx="10"/>
          </p:nvPr>
        </p:nvSpPr>
        <p:spPr/>
        <p:txBody>
          <a:bodyPr/>
          <a:lstStyle/>
          <a:p>
            <a:fld id="{D55BE92C-5A84-432B-8323-0297EAD04173}" type="datetimeFigureOut">
              <a:rPr lang="es-CO" smtClean="0"/>
              <a:t>30/11/2023</a:t>
            </a:fld>
            <a:endParaRPr lang="es-CO"/>
          </a:p>
        </p:txBody>
      </p:sp>
      <p:sp>
        <p:nvSpPr>
          <p:cNvPr id="4" name="Marcador de pie de página 3">
            <a:extLst>
              <a:ext uri="{FF2B5EF4-FFF2-40B4-BE49-F238E27FC236}">
                <a16:creationId xmlns:a16="http://schemas.microsoft.com/office/drawing/2014/main" id="{F52575DB-F052-44DE-9C5B-7A9C396609CF}"/>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C806963E-2254-4F0F-9BAF-D40E68650061}"/>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30805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ED7B21F-07DB-417E-9BFF-F4D5641EC94A}"/>
              </a:ext>
            </a:extLst>
          </p:cNvPr>
          <p:cNvSpPr>
            <a:spLocks noGrp="1"/>
          </p:cNvSpPr>
          <p:nvPr>
            <p:ph type="dt" sz="half" idx="10"/>
          </p:nvPr>
        </p:nvSpPr>
        <p:spPr/>
        <p:txBody>
          <a:bodyPr/>
          <a:lstStyle/>
          <a:p>
            <a:fld id="{D55BE92C-5A84-432B-8323-0297EAD04173}" type="datetimeFigureOut">
              <a:rPr lang="es-CO" smtClean="0"/>
              <a:t>30/11/2023</a:t>
            </a:fld>
            <a:endParaRPr lang="es-CO"/>
          </a:p>
        </p:txBody>
      </p:sp>
      <p:sp>
        <p:nvSpPr>
          <p:cNvPr id="3" name="Marcador de pie de página 2">
            <a:extLst>
              <a:ext uri="{FF2B5EF4-FFF2-40B4-BE49-F238E27FC236}">
                <a16:creationId xmlns:a16="http://schemas.microsoft.com/office/drawing/2014/main" id="{50508AE8-564B-4B81-93A1-B39B0E03E1A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C4CCE21-D485-498B-81F5-291F8A89147C}"/>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1377195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AC354D-8FE7-4735-A346-B1155EF858F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F636428-0EB7-48E6-88C0-982E4CE9D5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2340636-3468-4441-A10C-044B6AF44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5B424CB-1230-4C80-8A76-8EE2C017212B}"/>
              </a:ext>
            </a:extLst>
          </p:cNvPr>
          <p:cNvSpPr>
            <a:spLocks noGrp="1"/>
          </p:cNvSpPr>
          <p:nvPr>
            <p:ph type="dt" sz="half" idx="10"/>
          </p:nvPr>
        </p:nvSpPr>
        <p:spPr/>
        <p:txBody>
          <a:bodyPr/>
          <a:lstStyle/>
          <a:p>
            <a:fld id="{D55BE92C-5A84-432B-8323-0297EAD04173}" type="datetimeFigureOut">
              <a:rPr lang="es-CO" smtClean="0"/>
              <a:t>30/11/2023</a:t>
            </a:fld>
            <a:endParaRPr lang="es-CO"/>
          </a:p>
        </p:txBody>
      </p:sp>
      <p:sp>
        <p:nvSpPr>
          <p:cNvPr id="6" name="Marcador de pie de página 5">
            <a:extLst>
              <a:ext uri="{FF2B5EF4-FFF2-40B4-BE49-F238E27FC236}">
                <a16:creationId xmlns:a16="http://schemas.microsoft.com/office/drawing/2014/main" id="{7DB951D0-ACE8-4274-B14C-80EDF078966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C5EC1FD-CC07-4EB9-B7B4-21777C2B60E6}"/>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2504003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C70AA4-F19E-432B-8361-E6DB07BEBD7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59D5857E-D3F6-4014-831F-84C72F3041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B786B9E7-D42E-4BAD-B2FE-FA8548147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BAC6336-42B6-43D3-8D5C-162A112EF8DC}"/>
              </a:ext>
            </a:extLst>
          </p:cNvPr>
          <p:cNvSpPr>
            <a:spLocks noGrp="1"/>
          </p:cNvSpPr>
          <p:nvPr>
            <p:ph type="dt" sz="half" idx="10"/>
          </p:nvPr>
        </p:nvSpPr>
        <p:spPr/>
        <p:txBody>
          <a:bodyPr/>
          <a:lstStyle/>
          <a:p>
            <a:fld id="{D55BE92C-5A84-432B-8323-0297EAD04173}" type="datetimeFigureOut">
              <a:rPr lang="es-CO" smtClean="0"/>
              <a:t>30/11/2023</a:t>
            </a:fld>
            <a:endParaRPr lang="es-CO"/>
          </a:p>
        </p:txBody>
      </p:sp>
      <p:sp>
        <p:nvSpPr>
          <p:cNvPr id="6" name="Marcador de pie de página 5">
            <a:extLst>
              <a:ext uri="{FF2B5EF4-FFF2-40B4-BE49-F238E27FC236}">
                <a16:creationId xmlns:a16="http://schemas.microsoft.com/office/drawing/2014/main" id="{B7D18C57-91D8-4B6A-81E4-BCA1F9E83B9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CF80A3C-FF67-4BE1-920A-6495D67A3B22}"/>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287466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3011E56-FC70-4236-A4FD-970A7EF7E2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77EDF23-770B-4B51-A598-7B18E19BBF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B574CAD-5B73-43E9-9EDC-A404B34F28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5BE92C-5A84-432B-8323-0297EAD04173}" type="datetimeFigureOut">
              <a:rPr lang="es-CO" smtClean="0"/>
              <a:t>30/11/2023</a:t>
            </a:fld>
            <a:endParaRPr lang="es-CO"/>
          </a:p>
        </p:txBody>
      </p:sp>
      <p:sp>
        <p:nvSpPr>
          <p:cNvPr id="5" name="Marcador de pie de página 4">
            <a:extLst>
              <a:ext uri="{FF2B5EF4-FFF2-40B4-BE49-F238E27FC236}">
                <a16:creationId xmlns:a16="http://schemas.microsoft.com/office/drawing/2014/main" id="{8407D5B3-9F67-4856-BD8B-E8D83F6A14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E4E49F9E-6BEB-4842-BF26-92C54898DE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1887A9-BD08-47EA-B989-605B8DD28D7E}" type="slidenum">
              <a:rPr lang="es-CO" smtClean="0"/>
              <a:t>‹Nº›</a:t>
            </a:fld>
            <a:endParaRPr lang="es-CO"/>
          </a:p>
        </p:txBody>
      </p:sp>
    </p:spTree>
    <p:extLst>
      <p:ext uri="{BB962C8B-B14F-4D97-AF65-F5344CB8AC3E}">
        <p14:creationId xmlns:p14="http://schemas.microsoft.com/office/powerpoint/2010/main" val="1172695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hyperlink" Target="https://www.cloudskillsboost.google/public_profiles/c7e7936c-3e37-4bad-b822-74d40c49d0db" TargetMode="External"/><Relationship Id="rId3" Type="http://schemas.openxmlformats.org/officeDocument/2006/relationships/image" Target="../media/image2.jpg"/><Relationship Id="rId7" Type="http://schemas.openxmlformats.org/officeDocument/2006/relationships/hyperlink" Target="https://www.credly.com/go/p3Uwht36"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mailto:jairoseoanes@unicesar.edu.co"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jp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jpg"/><Relationship Id="rId7" Type="http://schemas.openxmlformats.org/officeDocument/2006/relationships/hyperlink" Target="https://cloud.google.com/appengine/docs/standard/"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s://cloud.google.com/appengine/docs/flexible/" TargetMode="External"/><Relationship Id="rId5" Type="http://schemas.openxmlformats.org/officeDocument/2006/relationships/hyperlink" Target="https://cloud.google.com/appengine/docs/" TargetMode="Externa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jp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p:cNvSpPr txBox="1"/>
          <p:nvPr/>
        </p:nvSpPr>
        <p:spPr>
          <a:xfrm>
            <a:off x="570843" y="5148092"/>
            <a:ext cx="11392558" cy="1200329"/>
          </a:xfrm>
          <a:prstGeom prst="rect">
            <a:avLst/>
          </a:prstGeom>
          <a:noFill/>
        </p:spPr>
        <p:txBody>
          <a:bodyPr wrap="square" rtlCol="0">
            <a:spAutoFit/>
          </a:bodyPr>
          <a:lstStyle/>
          <a:p>
            <a:r>
              <a:rPr lang="es-ES" sz="2400" b="1" dirty="0">
                <a:solidFill>
                  <a:srgbClr val="FFC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DIPLOMADO DE ACTUALIZACIÓN Y/O PROFUNDIZACIÓN, </a:t>
            </a:r>
          </a:p>
          <a:p>
            <a:r>
              <a:rPr lang="es-ES" sz="2400" b="1" dirty="0">
                <a:solidFill>
                  <a:srgbClr val="FFC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COMO OPCIÓN DE GRADO EN EL PROGRAMA DE INGENIERIA DE SISTEMAS</a:t>
            </a:r>
            <a:endParaRPr lang="es-CO" sz="2400" b="1" dirty="0">
              <a:solidFill>
                <a:srgbClr val="FFC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57733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los Contenedores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10" name="Rectángulo 9">
            <a:extLst>
              <a:ext uri="{FF2B5EF4-FFF2-40B4-BE49-F238E27FC236}">
                <a16:creationId xmlns:a16="http://schemas.microsoft.com/office/drawing/2014/main" id="{A1AD1A74-D99A-49EF-9E51-5713E3BFD330}"/>
              </a:ext>
            </a:extLst>
          </p:cNvPr>
          <p:cNvSpPr/>
          <p:nvPr/>
        </p:nvSpPr>
        <p:spPr>
          <a:xfrm>
            <a:off x="6832862" y="1623217"/>
            <a:ext cx="5255391" cy="461665"/>
          </a:xfrm>
          <a:prstGeom prst="rect">
            <a:avLst/>
          </a:prstGeom>
        </p:spPr>
        <p:txBody>
          <a:bodyPr wrap="square">
            <a:spAutoFit/>
          </a:bodyPr>
          <a:lstStyle/>
          <a:p>
            <a:pPr algn="ctr"/>
            <a:r>
              <a:rPr lang="es-ES" sz="2400" b="1" dirty="0"/>
              <a:t>Alto Costo</a:t>
            </a:r>
            <a:endParaRPr lang="es-CO" sz="3200" b="1" dirty="0"/>
          </a:p>
        </p:txBody>
      </p:sp>
      <p:sp>
        <p:nvSpPr>
          <p:cNvPr id="12" name="Rectángulo 11">
            <a:extLst>
              <a:ext uri="{FF2B5EF4-FFF2-40B4-BE49-F238E27FC236}">
                <a16:creationId xmlns:a16="http://schemas.microsoft.com/office/drawing/2014/main" id="{EA96CEAE-36D7-4E8E-8A33-2E664E6503C5}"/>
              </a:ext>
            </a:extLst>
          </p:cNvPr>
          <p:cNvSpPr/>
          <p:nvPr/>
        </p:nvSpPr>
        <p:spPr>
          <a:xfrm>
            <a:off x="6634488" y="2274680"/>
            <a:ext cx="5557512" cy="1938992"/>
          </a:xfrm>
          <a:prstGeom prst="rect">
            <a:avLst/>
          </a:prstGeom>
          <a:solidFill>
            <a:schemeClr val="bg1"/>
          </a:solidFill>
        </p:spPr>
        <p:txBody>
          <a:bodyPr wrap="square">
            <a:spAutoFit/>
          </a:bodyPr>
          <a:lstStyle/>
          <a:p>
            <a:r>
              <a:rPr lang="es-ES" sz="2000" dirty="0"/>
              <a:t>La unidad de cálculo más pequeña es una aplicación con su VM</a:t>
            </a:r>
          </a:p>
          <a:p>
            <a:endParaRPr lang="es-ES" sz="2000" dirty="0"/>
          </a:p>
          <a:p>
            <a:pPr algn="just"/>
            <a:r>
              <a:rPr lang="es-ES" sz="2000" dirty="0"/>
              <a:t>El sistema operativo invitado puede ser grande, incluso de gigabytes, y tardar unos minutos en iniciarse</a:t>
            </a:r>
            <a:endParaRPr lang="es-CO" sz="2000" dirty="0"/>
          </a:p>
        </p:txBody>
      </p:sp>
      <p:sp>
        <p:nvSpPr>
          <p:cNvPr id="7" name="Rectángulo 6">
            <a:extLst>
              <a:ext uri="{FF2B5EF4-FFF2-40B4-BE49-F238E27FC236}">
                <a16:creationId xmlns:a16="http://schemas.microsoft.com/office/drawing/2014/main" id="{B047905E-BCCC-4B31-B832-0B7FC32B0A76}"/>
              </a:ext>
            </a:extLst>
          </p:cNvPr>
          <p:cNvSpPr/>
          <p:nvPr/>
        </p:nvSpPr>
        <p:spPr>
          <a:xfrm>
            <a:off x="6708149" y="4805635"/>
            <a:ext cx="5318732" cy="1631216"/>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s-ES" sz="2000" dirty="0"/>
              <a:t>A medida que aumenta la demanda de su aplicación, debe copiar una máquina virtual completa e iniciar el sistema operativo invitado para cada instancia de su aplicación, lo que puede resultar lento y costoso</a:t>
            </a:r>
            <a:endParaRPr lang="es-CO" sz="2000" dirty="0"/>
          </a:p>
        </p:txBody>
      </p:sp>
      <p:pic>
        <p:nvPicPr>
          <p:cNvPr id="2" name="Imagen 1">
            <a:extLst>
              <a:ext uri="{FF2B5EF4-FFF2-40B4-BE49-F238E27FC236}">
                <a16:creationId xmlns:a16="http://schemas.microsoft.com/office/drawing/2014/main" id="{300CB69E-5408-41EE-A4FC-844992AB5986}"/>
              </a:ext>
            </a:extLst>
          </p:cNvPr>
          <p:cNvPicPr>
            <a:picLocks noChangeAspect="1"/>
          </p:cNvPicPr>
          <p:nvPr/>
        </p:nvPicPr>
        <p:blipFill rotWithShape="1">
          <a:blip r:embed="rId5"/>
          <a:srcRect l="15356"/>
          <a:stretch/>
        </p:blipFill>
        <p:spPr>
          <a:xfrm>
            <a:off x="165119" y="1717279"/>
            <a:ext cx="6469369" cy="4942658"/>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1855223" y="6499468"/>
            <a:ext cx="3095078" cy="369332"/>
          </a:xfrm>
          <a:prstGeom prst="rect">
            <a:avLst/>
          </a:prstGeom>
          <a:solidFill>
            <a:schemeClr val="bg1"/>
          </a:solidFill>
        </p:spPr>
        <p:txBody>
          <a:bodyPr wrap="none" rtlCol="0">
            <a:spAutoFit/>
          </a:bodyPr>
          <a:lstStyle/>
          <a:p>
            <a:r>
              <a:rPr lang="es-CO" i="1" dirty="0"/>
              <a:t>Fuente</a:t>
            </a:r>
            <a:r>
              <a:rPr lang="es-CO" dirty="0"/>
              <a:t>: </a:t>
            </a:r>
            <a:r>
              <a:rPr lang="es-CO" i="1" dirty="0"/>
              <a:t>Google cloud academy</a:t>
            </a:r>
            <a:endParaRPr lang="es-CO" dirty="0"/>
          </a:p>
        </p:txBody>
      </p:sp>
    </p:spTree>
    <p:extLst>
      <p:ext uri="{BB962C8B-B14F-4D97-AF65-F5344CB8AC3E}">
        <p14:creationId xmlns:p14="http://schemas.microsoft.com/office/powerpoint/2010/main" val="283025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los Contenedores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10" name="Rectángulo 9">
            <a:extLst>
              <a:ext uri="{FF2B5EF4-FFF2-40B4-BE49-F238E27FC236}">
                <a16:creationId xmlns:a16="http://schemas.microsoft.com/office/drawing/2014/main" id="{A1AD1A74-D99A-49EF-9E51-5713E3BFD330}"/>
              </a:ext>
            </a:extLst>
          </p:cNvPr>
          <p:cNvSpPr/>
          <p:nvPr/>
        </p:nvSpPr>
        <p:spPr>
          <a:xfrm>
            <a:off x="5622129" y="1733313"/>
            <a:ext cx="5255391" cy="461665"/>
          </a:xfrm>
          <a:prstGeom prst="rect">
            <a:avLst/>
          </a:prstGeom>
        </p:spPr>
        <p:txBody>
          <a:bodyPr wrap="square">
            <a:spAutoFit/>
          </a:bodyPr>
          <a:lstStyle/>
          <a:p>
            <a:pPr algn="ctr"/>
            <a:r>
              <a:rPr lang="es-ES" sz="2400" b="1" dirty="0"/>
              <a:t>¿ Porque los contenedores ?</a:t>
            </a:r>
            <a:endParaRPr lang="es-CO" sz="3200" b="1" dirty="0"/>
          </a:p>
        </p:txBody>
      </p:sp>
      <p:sp>
        <p:nvSpPr>
          <p:cNvPr id="12" name="Rectángulo 11">
            <a:extLst>
              <a:ext uri="{FF2B5EF4-FFF2-40B4-BE49-F238E27FC236}">
                <a16:creationId xmlns:a16="http://schemas.microsoft.com/office/drawing/2014/main" id="{EA96CEAE-36D7-4E8E-8A33-2E664E6503C5}"/>
              </a:ext>
            </a:extLst>
          </p:cNvPr>
          <p:cNvSpPr/>
          <p:nvPr/>
        </p:nvSpPr>
        <p:spPr>
          <a:xfrm>
            <a:off x="4648200" y="2274680"/>
            <a:ext cx="7188200" cy="3477875"/>
          </a:xfrm>
          <a:prstGeom prst="rect">
            <a:avLst/>
          </a:prstGeom>
          <a:solidFill>
            <a:schemeClr val="bg1"/>
          </a:solidFill>
        </p:spPr>
        <p:txBody>
          <a:bodyPr wrap="square">
            <a:spAutoFit/>
          </a:bodyPr>
          <a:lstStyle/>
          <a:p>
            <a:pPr algn="just"/>
            <a:r>
              <a:rPr lang="es-ES" sz="2000" dirty="0"/>
              <a:t>Permiten desplegar y distribuir aplicaciones de una manera portable y predecible</a:t>
            </a:r>
          </a:p>
          <a:p>
            <a:pPr algn="just"/>
            <a:endParaRPr lang="es-ES" sz="2000" dirty="0"/>
          </a:p>
          <a:p>
            <a:pPr algn="just"/>
            <a:r>
              <a:rPr lang="es-ES" sz="2000" dirty="0"/>
              <a:t>Empaqueta componentes y dependencias en un proceso ligero, aislado y estandarizado</a:t>
            </a:r>
          </a:p>
          <a:p>
            <a:pPr algn="just"/>
            <a:endParaRPr lang="es-ES" sz="2000" dirty="0"/>
          </a:p>
          <a:p>
            <a:pPr algn="just"/>
            <a:r>
              <a:rPr lang="es-ES" sz="2000" dirty="0"/>
              <a:t>Permite diseñar aplicaciones y servicios que puedan ser fácilmente desplegable en sistemas distribuidos</a:t>
            </a:r>
          </a:p>
          <a:p>
            <a:pPr algn="just"/>
            <a:endParaRPr lang="es-ES" sz="2000" dirty="0"/>
          </a:p>
          <a:p>
            <a:pPr algn="just"/>
            <a:r>
              <a:rPr lang="es-ES" sz="2000" dirty="0"/>
              <a:t>Permite al sistema escalar fácil y rápidamente para dar respuesta al incremento de cargas de trabajo y sobrevivir a fallos.</a:t>
            </a:r>
            <a:endParaRPr lang="es-CO" sz="2000" dirty="0"/>
          </a:p>
        </p:txBody>
      </p:sp>
      <p:sp>
        <p:nvSpPr>
          <p:cNvPr id="9" name="CuadroTexto 8">
            <a:extLst>
              <a:ext uri="{FF2B5EF4-FFF2-40B4-BE49-F238E27FC236}">
                <a16:creationId xmlns:a16="http://schemas.microsoft.com/office/drawing/2014/main" id="{C50B4F66-241A-4AA4-94E3-605E9A095876}"/>
              </a:ext>
            </a:extLst>
          </p:cNvPr>
          <p:cNvSpPr txBox="1"/>
          <p:nvPr/>
        </p:nvSpPr>
        <p:spPr>
          <a:xfrm>
            <a:off x="1855223" y="6499468"/>
            <a:ext cx="3095078" cy="369332"/>
          </a:xfrm>
          <a:prstGeom prst="rect">
            <a:avLst/>
          </a:prstGeom>
          <a:solidFill>
            <a:schemeClr val="bg1"/>
          </a:solidFill>
        </p:spPr>
        <p:txBody>
          <a:bodyPr wrap="none" rtlCol="0">
            <a:spAutoFit/>
          </a:bodyPr>
          <a:lstStyle/>
          <a:p>
            <a:r>
              <a:rPr lang="es-CO" i="1" dirty="0"/>
              <a:t>Fuente</a:t>
            </a:r>
            <a:r>
              <a:rPr lang="es-CO" dirty="0"/>
              <a:t>: </a:t>
            </a:r>
            <a:r>
              <a:rPr lang="es-CO" i="1" dirty="0"/>
              <a:t>Google cloud academy</a:t>
            </a:r>
            <a:endParaRPr lang="es-CO" dirty="0"/>
          </a:p>
        </p:txBody>
      </p:sp>
      <p:pic>
        <p:nvPicPr>
          <p:cNvPr id="4" name="Imagen 3">
            <a:extLst>
              <a:ext uri="{FF2B5EF4-FFF2-40B4-BE49-F238E27FC236}">
                <a16:creationId xmlns:a16="http://schemas.microsoft.com/office/drawing/2014/main" id="{2698FF27-A224-43DC-8942-EA6F8CF1CC84}"/>
              </a:ext>
            </a:extLst>
          </p:cNvPr>
          <p:cNvPicPr>
            <a:picLocks noChangeAspect="1"/>
          </p:cNvPicPr>
          <p:nvPr/>
        </p:nvPicPr>
        <p:blipFill>
          <a:blip r:embed="rId5"/>
          <a:stretch>
            <a:fillRect/>
          </a:stretch>
        </p:blipFill>
        <p:spPr>
          <a:xfrm>
            <a:off x="261370" y="1733313"/>
            <a:ext cx="3565563" cy="4134659"/>
          </a:xfrm>
          <a:prstGeom prst="rect">
            <a:avLst/>
          </a:prstGeom>
        </p:spPr>
      </p:pic>
    </p:spTree>
    <p:extLst>
      <p:ext uri="{BB962C8B-B14F-4D97-AF65-F5344CB8AC3E}">
        <p14:creationId xmlns:p14="http://schemas.microsoft.com/office/powerpoint/2010/main" val="667675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los Contenedores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12" name="Rectángulo 11">
            <a:extLst>
              <a:ext uri="{FF2B5EF4-FFF2-40B4-BE49-F238E27FC236}">
                <a16:creationId xmlns:a16="http://schemas.microsoft.com/office/drawing/2014/main" id="{EA96CEAE-36D7-4E8E-8A33-2E664E6503C5}"/>
              </a:ext>
            </a:extLst>
          </p:cNvPr>
          <p:cNvSpPr/>
          <p:nvPr/>
        </p:nvSpPr>
        <p:spPr>
          <a:xfrm>
            <a:off x="6587066" y="1538080"/>
            <a:ext cx="5452533" cy="1200329"/>
          </a:xfrm>
          <a:prstGeom prst="rect">
            <a:avLst/>
          </a:prstGeom>
          <a:solidFill>
            <a:schemeClr val="bg1"/>
          </a:solidFill>
        </p:spPr>
        <p:txBody>
          <a:bodyPr wrap="square">
            <a:spAutoFit/>
          </a:bodyPr>
          <a:lstStyle/>
          <a:p>
            <a:pPr algn="ctr"/>
            <a:r>
              <a:rPr lang="es-ES" sz="2400" b="1" dirty="0"/>
              <a:t>Los contenedores </a:t>
            </a:r>
            <a:r>
              <a:rPr lang="es-ES" sz="2400" dirty="0"/>
              <a:t>son paquetes ligeros, independientes, que consumen pocos recursos, portátiles y ejecutables</a:t>
            </a:r>
            <a:endParaRPr lang="es-CO" sz="2400" dirty="0"/>
          </a:p>
        </p:txBody>
      </p:sp>
      <p:sp>
        <p:nvSpPr>
          <p:cNvPr id="9" name="CuadroTexto 8">
            <a:extLst>
              <a:ext uri="{FF2B5EF4-FFF2-40B4-BE49-F238E27FC236}">
                <a16:creationId xmlns:a16="http://schemas.microsoft.com/office/drawing/2014/main" id="{C50B4F66-241A-4AA4-94E3-605E9A095876}"/>
              </a:ext>
            </a:extLst>
          </p:cNvPr>
          <p:cNvSpPr txBox="1"/>
          <p:nvPr/>
        </p:nvSpPr>
        <p:spPr>
          <a:xfrm>
            <a:off x="1855223" y="6499468"/>
            <a:ext cx="3095078" cy="369332"/>
          </a:xfrm>
          <a:prstGeom prst="rect">
            <a:avLst/>
          </a:prstGeom>
          <a:solidFill>
            <a:schemeClr val="bg1"/>
          </a:solidFill>
        </p:spPr>
        <p:txBody>
          <a:bodyPr wrap="none" rtlCol="0">
            <a:spAutoFit/>
          </a:bodyPr>
          <a:lstStyle/>
          <a:p>
            <a:r>
              <a:rPr lang="es-CO" i="1" dirty="0"/>
              <a:t>Fuente</a:t>
            </a:r>
            <a:r>
              <a:rPr lang="es-CO" dirty="0"/>
              <a:t>: </a:t>
            </a:r>
            <a:r>
              <a:rPr lang="es-CO" i="1" dirty="0"/>
              <a:t>Google cloud academy</a:t>
            </a:r>
            <a:endParaRPr lang="es-CO" dirty="0"/>
          </a:p>
        </p:txBody>
      </p:sp>
      <p:pic>
        <p:nvPicPr>
          <p:cNvPr id="2" name="Imagen 1">
            <a:extLst>
              <a:ext uri="{FF2B5EF4-FFF2-40B4-BE49-F238E27FC236}">
                <a16:creationId xmlns:a16="http://schemas.microsoft.com/office/drawing/2014/main" id="{4AF1DBC5-5E00-4139-AF5B-E8D721CD253B}"/>
              </a:ext>
            </a:extLst>
          </p:cNvPr>
          <p:cNvPicPr>
            <a:picLocks noChangeAspect="1"/>
          </p:cNvPicPr>
          <p:nvPr/>
        </p:nvPicPr>
        <p:blipFill>
          <a:blip r:embed="rId5"/>
          <a:stretch>
            <a:fillRect/>
          </a:stretch>
        </p:blipFill>
        <p:spPr>
          <a:xfrm>
            <a:off x="21991" y="1834207"/>
            <a:ext cx="6074009" cy="2225972"/>
          </a:xfrm>
          <a:prstGeom prst="rect">
            <a:avLst/>
          </a:prstGeom>
        </p:spPr>
      </p:pic>
      <p:sp>
        <p:nvSpPr>
          <p:cNvPr id="5" name="Rectángulo 4">
            <a:extLst>
              <a:ext uri="{FF2B5EF4-FFF2-40B4-BE49-F238E27FC236}">
                <a16:creationId xmlns:a16="http://schemas.microsoft.com/office/drawing/2014/main" id="{4A0B037A-6FA7-486A-87C0-7021165FD088}"/>
              </a:ext>
            </a:extLst>
          </p:cNvPr>
          <p:cNvSpPr/>
          <p:nvPr/>
        </p:nvSpPr>
        <p:spPr>
          <a:xfrm>
            <a:off x="526227" y="4490472"/>
            <a:ext cx="4445835" cy="1200329"/>
          </a:xfrm>
          <a:prstGeom prst="rect">
            <a:avLst/>
          </a:prstGeom>
        </p:spPr>
        <p:txBody>
          <a:bodyPr wrap="square">
            <a:spAutoFit/>
          </a:bodyPr>
          <a:lstStyle/>
          <a:p>
            <a:pPr algn="ctr"/>
            <a:r>
              <a:rPr lang="es-ES" dirty="0"/>
              <a:t>Un </a:t>
            </a:r>
            <a:r>
              <a:rPr lang="es-ES" b="1" dirty="0"/>
              <a:t>contenedor es como una caja negra,</a:t>
            </a:r>
            <a:r>
              <a:rPr lang="es-ES" dirty="0"/>
              <a:t> encapsula el código y sus dependencias, con acceso limitado a su propia partición del sistema de archivos y hardware.</a:t>
            </a:r>
            <a:endParaRPr lang="es-CO" dirty="0"/>
          </a:p>
        </p:txBody>
      </p:sp>
      <p:sp>
        <p:nvSpPr>
          <p:cNvPr id="6" name="Rectángulo 5">
            <a:extLst>
              <a:ext uri="{FF2B5EF4-FFF2-40B4-BE49-F238E27FC236}">
                <a16:creationId xmlns:a16="http://schemas.microsoft.com/office/drawing/2014/main" id="{DCE4377C-42E4-4291-AC13-9A58B4C9CD1A}"/>
              </a:ext>
            </a:extLst>
          </p:cNvPr>
          <p:cNvSpPr/>
          <p:nvPr/>
        </p:nvSpPr>
        <p:spPr>
          <a:xfrm>
            <a:off x="6350000" y="5479284"/>
            <a:ext cx="5452533" cy="1200329"/>
          </a:xfrm>
          <a:prstGeom prst="rect">
            <a:avLst/>
          </a:prstGeom>
          <a:solidFill>
            <a:schemeClr val="bg1"/>
          </a:solidFill>
        </p:spPr>
        <p:txBody>
          <a:bodyPr wrap="square">
            <a:spAutoFit/>
          </a:bodyPr>
          <a:lstStyle/>
          <a:p>
            <a:pPr algn="ctr"/>
            <a:r>
              <a:rPr lang="es-ES" b="1" dirty="0"/>
              <a:t>Requieren un host con </a:t>
            </a:r>
            <a:r>
              <a:rPr lang="es-ES" b="1" dirty="0" err="1"/>
              <a:t>kernel</a:t>
            </a:r>
            <a:r>
              <a:rPr lang="es-ES" b="1" dirty="0"/>
              <a:t> de sistema operativo que admita contenedores</a:t>
            </a:r>
            <a:r>
              <a:rPr lang="es-ES" dirty="0"/>
              <a:t>, y solo requiere unas pocas llamadas al sistema para su creación y comienza tan rápido como un proceso.</a:t>
            </a:r>
            <a:endParaRPr lang="es-CO" dirty="0"/>
          </a:p>
        </p:txBody>
      </p:sp>
      <p:pic>
        <p:nvPicPr>
          <p:cNvPr id="7" name="Imagen 6">
            <a:extLst>
              <a:ext uri="{FF2B5EF4-FFF2-40B4-BE49-F238E27FC236}">
                <a16:creationId xmlns:a16="http://schemas.microsoft.com/office/drawing/2014/main" id="{C827983D-0E74-4D62-B631-784ED6BD8B7D}"/>
              </a:ext>
            </a:extLst>
          </p:cNvPr>
          <p:cNvPicPr>
            <a:picLocks noChangeAspect="1"/>
          </p:cNvPicPr>
          <p:nvPr/>
        </p:nvPicPr>
        <p:blipFill>
          <a:blip r:embed="rId6"/>
          <a:stretch>
            <a:fillRect/>
          </a:stretch>
        </p:blipFill>
        <p:spPr>
          <a:xfrm>
            <a:off x="7366280" y="3413997"/>
            <a:ext cx="3572374" cy="2152950"/>
          </a:xfrm>
          <a:prstGeom prst="rect">
            <a:avLst/>
          </a:prstGeom>
        </p:spPr>
      </p:pic>
    </p:spTree>
    <p:extLst>
      <p:ext uri="{BB962C8B-B14F-4D97-AF65-F5344CB8AC3E}">
        <p14:creationId xmlns:p14="http://schemas.microsoft.com/office/powerpoint/2010/main" val="536349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los Contenedores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1093223" y="5726088"/>
            <a:ext cx="3095078" cy="369332"/>
          </a:xfrm>
          <a:prstGeom prst="rect">
            <a:avLst/>
          </a:prstGeom>
          <a:solidFill>
            <a:schemeClr val="bg1"/>
          </a:solidFill>
        </p:spPr>
        <p:txBody>
          <a:bodyPr wrap="none" rtlCol="0">
            <a:spAutoFit/>
          </a:bodyPr>
          <a:lstStyle/>
          <a:p>
            <a:r>
              <a:rPr lang="es-CO" i="1" dirty="0"/>
              <a:t>Fuente</a:t>
            </a:r>
            <a:r>
              <a:rPr lang="es-CO" dirty="0"/>
              <a:t>: </a:t>
            </a:r>
            <a:r>
              <a:rPr lang="es-CO" i="1" dirty="0"/>
              <a:t>Google cloud academy</a:t>
            </a:r>
            <a:endParaRPr lang="es-CO" dirty="0"/>
          </a:p>
        </p:txBody>
      </p:sp>
      <p:pic>
        <p:nvPicPr>
          <p:cNvPr id="4" name="Imagen 3">
            <a:extLst>
              <a:ext uri="{FF2B5EF4-FFF2-40B4-BE49-F238E27FC236}">
                <a16:creationId xmlns:a16="http://schemas.microsoft.com/office/drawing/2014/main" id="{3274760F-A3BB-4ED2-9322-0AE863D95DB2}"/>
              </a:ext>
            </a:extLst>
          </p:cNvPr>
          <p:cNvPicPr>
            <a:picLocks noChangeAspect="1"/>
          </p:cNvPicPr>
          <p:nvPr/>
        </p:nvPicPr>
        <p:blipFill>
          <a:blip r:embed="rId5"/>
          <a:stretch>
            <a:fillRect/>
          </a:stretch>
        </p:blipFill>
        <p:spPr>
          <a:xfrm>
            <a:off x="733144" y="1819067"/>
            <a:ext cx="4020111" cy="3953427"/>
          </a:xfrm>
          <a:prstGeom prst="rect">
            <a:avLst/>
          </a:prstGeom>
        </p:spPr>
      </p:pic>
      <p:sp>
        <p:nvSpPr>
          <p:cNvPr id="8" name="Rectángulo 7">
            <a:extLst>
              <a:ext uri="{FF2B5EF4-FFF2-40B4-BE49-F238E27FC236}">
                <a16:creationId xmlns:a16="http://schemas.microsoft.com/office/drawing/2014/main" id="{4FD7C02E-B547-4180-B24E-08D87438D8BB}"/>
              </a:ext>
            </a:extLst>
          </p:cNvPr>
          <p:cNvSpPr/>
          <p:nvPr/>
        </p:nvSpPr>
        <p:spPr>
          <a:xfrm>
            <a:off x="4950301" y="2112287"/>
            <a:ext cx="7106232" cy="1015663"/>
          </a:xfrm>
          <a:prstGeom prst="rect">
            <a:avLst/>
          </a:prstGeom>
        </p:spPr>
        <p:txBody>
          <a:bodyPr wrap="square">
            <a:spAutoFit/>
          </a:bodyPr>
          <a:lstStyle/>
          <a:p>
            <a:pPr algn="just"/>
            <a:r>
              <a:rPr lang="es-ES" sz="2000" b="1" dirty="0"/>
              <a:t>Permiten que su código sea ultra portátil</a:t>
            </a:r>
            <a:r>
              <a:rPr lang="es-ES" sz="2000" dirty="0"/>
              <a:t>, de modo que puede pasar del desarrollo, a la producción o de su computadora portátil a la nube, sin cambiar ni reconstruir nada.</a:t>
            </a:r>
            <a:endParaRPr lang="es-CO" sz="2000" dirty="0"/>
          </a:p>
        </p:txBody>
      </p:sp>
      <p:sp>
        <p:nvSpPr>
          <p:cNvPr id="10" name="Rectángulo 9">
            <a:extLst>
              <a:ext uri="{FF2B5EF4-FFF2-40B4-BE49-F238E27FC236}">
                <a16:creationId xmlns:a16="http://schemas.microsoft.com/office/drawing/2014/main" id="{3E116F1A-F289-4EB5-991D-B54900E18CFE}"/>
              </a:ext>
            </a:extLst>
          </p:cNvPr>
          <p:cNvSpPr/>
          <p:nvPr/>
        </p:nvSpPr>
        <p:spPr>
          <a:xfrm>
            <a:off x="4950301" y="3822384"/>
            <a:ext cx="7188199" cy="1015663"/>
          </a:xfrm>
          <a:prstGeom prst="rect">
            <a:avLst/>
          </a:prstGeom>
        </p:spPr>
        <p:txBody>
          <a:bodyPr wrap="square">
            <a:spAutoFit/>
          </a:bodyPr>
          <a:lstStyle/>
          <a:p>
            <a:r>
              <a:rPr lang="es-CO" sz="2000" b="1" dirty="0"/>
              <a:t>Puede escalar una aplicación en segundos </a:t>
            </a:r>
            <a:r>
              <a:rPr lang="es-CO" sz="2000" dirty="0"/>
              <a:t>e implementar docenas o cientos de ellos (según el tamaño o la carga de trabajo) en un solo host.</a:t>
            </a:r>
          </a:p>
        </p:txBody>
      </p:sp>
      <p:sp>
        <p:nvSpPr>
          <p:cNvPr id="11" name="Rectángulo 10">
            <a:extLst>
              <a:ext uri="{FF2B5EF4-FFF2-40B4-BE49-F238E27FC236}">
                <a16:creationId xmlns:a16="http://schemas.microsoft.com/office/drawing/2014/main" id="{88FAB5C8-6E1E-4622-9F73-D55EB15FC26A}"/>
              </a:ext>
            </a:extLst>
          </p:cNvPr>
          <p:cNvSpPr/>
          <p:nvPr/>
        </p:nvSpPr>
        <p:spPr>
          <a:xfrm>
            <a:off x="4950301" y="5330301"/>
            <a:ext cx="6883401" cy="1015663"/>
          </a:xfrm>
          <a:prstGeom prst="rect">
            <a:avLst/>
          </a:prstGeom>
        </p:spPr>
        <p:txBody>
          <a:bodyPr wrap="square">
            <a:spAutoFit/>
          </a:bodyPr>
          <a:lstStyle/>
          <a:p>
            <a:pPr algn="just"/>
            <a:r>
              <a:rPr lang="es-ES" sz="2000" b="1" dirty="0"/>
              <a:t>Puede crear sus aplicaciones utilizando muchos contenedores</a:t>
            </a:r>
            <a:r>
              <a:rPr lang="es-ES" sz="2000" dirty="0"/>
              <a:t>, cada uno de los cuales realiza su propia función, como microservicios.</a:t>
            </a:r>
            <a:endParaRPr lang="es-CO" sz="2000" dirty="0"/>
          </a:p>
        </p:txBody>
      </p:sp>
    </p:spTree>
    <p:extLst>
      <p:ext uri="{BB962C8B-B14F-4D97-AF65-F5344CB8AC3E}">
        <p14:creationId xmlns:p14="http://schemas.microsoft.com/office/powerpoint/2010/main" val="455002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los Contenedores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1093223" y="5726088"/>
            <a:ext cx="3095078" cy="369332"/>
          </a:xfrm>
          <a:prstGeom prst="rect">
            <a:avLst/>
          </a:prstGeom>
          <a:solidFill>
            <a:schemeClr val="bg1"/>
          </a:solidFill>
        </p:spPr>
        <p:txBody>
          <a:bodyPr wrap="none" rtlCol="0">
            <a:spAutoFit/>
          </a:bodyPr>
          <a:lstStyle/>
          <a:p>
            <a:r>
              <a:rPr lang="es-CO" i="1" dirty="0"/>
              <a:t>Fuente</a:t>
            </a:r>
            <a:r>
              <a:rPr lang="es-CO" dirty="0"/>
              <a:t>: </a:t>
            </a:r>
            <a:r>
              <a:rPr lang="es-CO" i="1" dirty="0"/>
              <a:t>Google cloud academy</a:t>
            </a:r>
            <a:endParaRPr lang="es-CO" dirty="0"/>
          </a:p>
        </p:txBody>
      </p:sp>
      <p:pic>
        <p:nvPicPr>
          <p:cNvPr id="2" name="Imagen 1">
            <a:extLst>
              <a:ext uri="{FF2B5EF4-FFF2-40B4-BE49-F238E27FC236}">
                <a16:creationId xmlns:a16="http://schemas.microsoft.com/office/drawing/2014/main" id="{5C17C151-4CCA-43B3-B87E-CF68234DE337}"/>
              </a:ext>
            </a:extLst>
          </p:cNvPr>
          <p:cNvPicPr>
            <a:picLocks noChangeAspect="1"/>
          </p:cNvPicPr>
          <p:nvPr/>
        </p:nvPicPr>
        <p:blipFill>
          <a:blip r:embed="rId5"/>
          <a:stretch>
            <a:fillRect/>
          </a:stretch>
        </p:blipFill>
        <p:spPr>
          <a:xfrm>
            <a:off x="433093" y="1789938"/>
            <a:ext cx="8787106" cy="4046191"/>
          </a:xfrm>
          <a:prstGeom prst="rect">
            <a:avLst/>
          </a:prstGeom>
        </p:spPr>
      </p:pic>
      <p:pic>
        <p:nvPicPr>
          <p:cNvPr id="5" name="Imagen 4">
            <a:extLst>
              <a:ext uri="{FF2B5EF4-FFF2-40B4-BE49-F238E27FC236}">
                <a16:creationId xmlns:a16="http://schemas.microsoft.com/office/drawing/2014/main" id="{08F69802-0B35-44B1-B070-B57680868B0C}"/>
              </a:ext>
            </a:extLst>
          </p:cNvPr>
          <p:cNvPicPr>
            <a:picLocks noChangeAspect="1"/>
          </p:cNvPicPr>
          <p:nvPr/>
        </p:nvPicPr>
        <p:blipFill>
          <a:blip r:embed="rId6"/>
          <a:stretch>
            <a:fillRect/>
          </a:stretch>
        </p:blipFill>
        <p:spPr>
          <a:xfrm>
            <a:off x="8808273" y="2781300"/>
            <a:ext cx="2857500" cy="1600200"/>
          </a:xfrm>
          <a:prstGeom prst="rect">
            <a:avLst/>
          </a:prstGeom>
        </p:spPr>
      </p:pic>
      <p:sp>
        <p:nvSpPr>
          <p:cNvPr id="6" name="Rectángulo 5">
            <a:extLst>
              <a:ext uri="{FF2B5EF4-FFF2-40B4-BE49-F238E27FC236}">
                <a16:creationId xmlns:a16="http://schemas.microsoft.com/office/drawing/2014/main" id="{01633611-5581-450A-8C60-0AA60CF88617}"/>
              </a:ext>
            </a:extLst>
          </p:cNvPr>
          <p:cNvSpPr/>
          <p:nvPr/>
        </p:nvSpPr>
        <p:spPr>
          <a:xfrm>
            <a:off x="8433622" y="4492005"/>
            <a:ext cx="3606801" cy="1200329"/>
          </a:xfrm>
          <a:prstGeom prst="rect">
            <a:avLst/>
          </a:prstGeom>
        </p:spPr>
        <p:txBody>
          <a:bodyPr wrap="square">
            <a:spAutoFit/>
          </a:bodyPr>
          <a:lstStyle/>
          <a:p>
            <a:pPr algn="ctr"/>
            <a:r>
              <a:rPr lang="es-ES" dirty="0"/>
              <a:t>Docker Hub es un servicio proporcionado por Docker para buscar y compartir imágenes de contenedores.</a:t>
            </a:r>
            <a:endParaRPr lang="es-CO" dirty="0"/>
          </a:p>
        </p:txBody>
      </p:sp>
    </p:spTree>
    <p:extLst>
      <p:ext uri="{BB962C8B-B14F-4D97-AF65-F5344CB8AC3E}">
        <p14:creationId xmlns:p14="http://schemas.microsoft.com/office/powerpoint/2010/main" val="699023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los Contenedores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2472445" y="6488668"/>
            <a:ext cx="6773264" cy="369332"/>
          </a:xfrm>
          <a:prstGeom prst="rect">
            <a:avLst/>
          </a:prstGeom>
          <a:solidFill>
            <a:schemeClr val="bg1"/>
          </a:solidFill>
        </p:spPr>
        <p:txBody>
          <a:bodyPr wrap="none" rtlCol="0">
            <a:spAutoFit/>
          </a:bodyPr>
          <a:lstStyle/>
          <a:p>
            <a:r>
              <a:rPr lang="es-CO" i="1" dirty="0"/>
              <a:t>Fuente</a:t>
            </a:r>
            <a:r>
              <a:rPr lang="es-CO" dirty="0"/>
              <a:t>: </a:t>
            </a:r>
            <a:r>
              <a:rPr lang="en-US" i="1" dirty="0"/>
              <a:t>ttps://docs.docker.com/guides/walkthroughs/run-a-container/</a:t>
            </a:r>
            <a:endParaRPr lang="es-CO" dirty="0"/>
          </a:p>
        </p:txBody>
      </p:sp>
      <p:pic>
        <p:nvPicPr>
          <p:cNvPr id="7" name="Imagen 6">
            <a:extLst>
              <a:ext uri="{FF2B5EF4-FFF2-40B4-BE49-F238E27FC236}">
                <a16:creationId xmlns:a16="http://schemas.microsoft.com/office/drawing/2014/main" id="{0A4CF927-6786-47B2-B45B-300277E0321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094512" y="1319405"/>
            <a:ext cx="7625043" cy="5225223"/>
          </a:xfrm>
          <a:prstGeom prst="rect">
            <a:avLst/>
          </a:prstGeom>
        </p:spPr>
      </p:pic>
      <p:pic>
        <p:nvPicPr>
          <p:cNvPr id="5" name="Imagen 4">
            <a:extLst>
              <a:ext uri="{FF2B5EF4-FFF2-40B4-BE49-F238E27FC236}">
                <a16:creationId xmlns:a16="http://schemas.microsoft.com/office/drawing/2014/main" id="{08F69802-0B35-44B1-B070-B57680868B0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368155" y="5404749"/>
            <a:ext cx="1801244" cy="1008697"/>
          </a:xfrm>
          <a:prstGeom prst="rect">
            <a:avLst/>
          </a:prstGeom>
        </p:spPr>
      </p:pic>
    </p:spTree>
    <p:extLst>
      <p:ext uri="{BB962C8B-B14F-4D97-AF65-F5344CB8AC3E}">
        <p14:creationId xmlns:p14="http://schemas.microsoft.com/office/powerpoint/2010/main" val="4146108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los Contenedores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2472445" y="6488668"/>
            <a:ext cx="6773264" cy="369332"/>
          </a:xfrm>
          <a:prstGeom prst="rect">
            <a:avLst/>
          </a:prstGeom>
          <a:solidFill>
            <a:schemeClr val="bg1"/>
          </a:solidFill>
        </p:spPr>
        <p:txBody>
          <a:bodyPr wrap="none" rtlCol="0">
            <a:spAutoFit/>
          </a:bodyPr>
          <a:lstStyle/>
          <a:p>
            <a:r>
              <a:rPr lang="es-CO" i="1" dirty="0"/>
              <a:t>Fuente</a:t>
            </a:r>
            <a:r>
              <a:rPr lang="es-CO" dirty="0"/>
              <a:t>: </a:t>
            </a:r>
            <a:r>
              <a:rPr lang="en-US" i="1" dirty="0"/>
              <a:t>ttps://docs.docker.com/guides/walkthroughs/run-a-container/</a:t>
            </a:r>
            <a:endParaRPr lang="es-CO" dirty="0"/>
          </a:p>
        </p:txBody>
      </p:sp>
      <p:pic>
        <p:nvPicPr>
          <p:cNvPr id="2" name="Imagen 1">
            <a:extLst>
              <a:ext uri="{FF2B5EF4-FFF2-40B4-BE49-F238E27FC236}">
                <a16:creationId xmlns:a16="http://schemas.microsoft.com/office/drawing/2014/main" id="{EBD35ED6-C4C9-44E0-B37B-4BEED7B574A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68664" y="1727755"/>
            <a:ext cx="3556244" cy="3548693"/>
          </a:xfrm>
          <a:prstGeom prst="rect">
            <a:avLst/>
          </a:prstGeom>
        </p:spPr>
      </p:pic>
      <p:pic>
        <p:nvPicPr>
          <p:cNvPr id="4" name="Imagen 3">
            <a:extLst>
              <a:ext uri="{FF2B5EF4-FFF2-40B4-BE49-F238E27FC236}">
                <a16:creationId xmlns:a16="http://schemas.microsoft.com/office/drawing/2014/main" id="{1C1639FA-BAAC-46C6-9E0A-649EFBCD9AA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396502" y="3524544"/>
            <a:ext cx="5113679" cy="2964124"/>
          </a:xfrm>
          <a:prstGeom prst="rect">
            <a:avLst/>
          </a:prstGeom>
        </p:spPr>
      </p:pic>
      <p:pic>
        <p:nvPicPr>
          <p:cNvPr id="6" name="Imagen 5">
            <a:extLst>
              <a:ext uri="{FF2B5EF4-FFF2-40B4-BE49-F238E27FC236}">
                <a16:creationId xmlns:a16="http://schemas.microsoft.com/office/drawing/2014/main" id="{FC3819CF-A64F-4ADB-8646-F2E9B673129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076157" y="1549401"/>
            <a:ext cx="4141441" cy="2430166"/>
          </a:xfrm>
          <a:prstGeom prst="rect">
            <a:avLst/>
          </a:prstGeom>
        </p:spPr>
      </p:pic>
    </p:spTree>
    <p:extLst>
      <p:ext uri="{BB962C8B-B14F-4D97-AF65-F5344CB8AC3E}">
        <p14:creationId xmlns:p14="http://schemas.microsoft.com/office/powerpoint/2010/main" val="3480108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los Contenedores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2472445" y="6488668"/>
            <a:ext cx="2466766" cy="369332"/>
          </a:xfrm>
          <a:prstGeom prst="rect">
            <a:avLst/>
          </a:prstGeom>
          <a:solidFill>
            <a:schemeClr val="bg1"/>
          </a:solidFill>
        </p:spPr>
        <p:txBody>
          <a:bodyPr wrap="none" rtlCol="0">
            <a:spAutoFit/>
          </a:bodyPr>
          <a:lstStyle/>
          <a:p>
            <a:r>
              <a:rPr lang="es-CO" i="1" dirty="0"/>
              <a:t>Fuente</a:t>
            </a:r>
            <a:r>
              <a:rPr lang="es-CO" dirty="0"/>
              <a:t>: </a:t>
            </a:r>
            <a:r>
              <a:rPr lang="en-US" i="1" dirty="0"/>
              <a:t>google academy</a:t>
            </a:r>
            <a:endParaRPr lang="es-CO" dirty="0"/>
          </a:p>
        </p:txBody>
      </p:sp>
      <p:pic>
        <p:nvPicPr>
          <p:cNvPr id="5" name="Imagen 4">
            <a:extLst>
              <a:ext uri="{FF2B5EF4-FFF2-40B4-BE49-F238E27FC236}">
                <a16:creationId xmlns:a16="http://schemas.microsoft.com/office/drawing/2014/main" id="{DB76522E-974A-43F3-A612-9718ACACE9DE}"/>
              </a:ext>
            </a:extLst>
          </p:cNvPr>
          <p:cNvPicPr>
            <a:picLocks noChangeAspect="1"/>
          </p:cNvPicPr>
          <p:nvPr/>
        </p:nvPicPr>
        <p:blipFill>
          <a:blip r:embed="rId5"/>
          <a:stretch>
            <a:fillRect/>
          </a:stretch>
        </p:blipFill>
        <p:spPr>
          <a:xfrm>
            <a:off x="394492" y="1374116"/>
            <a:ext cx="11403016" cy="5210902"/>
          </a:xfrm>
          <a:prstGeom prst="rect">
            <a:avLst/>
          </a:prstGeom>
        </p:spPr>
      </p:pic>
    </p:spTree>
    <p:extLst>
      <p:ext uri="{BB962C8B-B14F-4D97-AF65-F5344CB8AC3E}">
        <p14:creationId xmlns:p14="http://schemas.microsoft.com/office/powerpoint/2010/main" val="2746819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Kubernetes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9481937" y="6402614"/>
            <a:ext cx="2466766" cy="369332"/>
          </a:xfrm>
          <a:prstGeom prst="rect">
            <a:avLst/>
          </a:prstGeom>
          <a:solidFill>
            <a:schemeClr val="bg1"/>
          </a:solidFill>
        </p:spPr>
        <p:txBody>
          <a:bodyPr wrap="none" rtlCol="0">
            <a:spAutoFit/>
          </a:bodyPr>
          <a:lstStyle/>
          <a:p>
            <a:r>
              <a:rPr lang="es-CO" i="1" dirty="0"/>
              <a:t>Fuente</a:t>
            </a:r>
            <a:r>
              <a:rPr lang="es-CO" dirty="0"/>
              <a:t>: </a:t>
            </a:r>
            <a:r>
              <a:rPr lang="en-US" i="1" dirty="0"/>
              <a:t>google academy</a:t>
            </a:r>
            <a:endParaRPr lang="es-CO" dirty="0"/>
          </a:p>
        </p:txBody>
      </p:sp>
      <p:pic>
        <p:nvPicPr>
          <p:cNvPr id="2" name="Imagen 1">
            <a:extLst>
              <a:ext uri="{FF2B5EF4-FFF2-40B4-BE49-F238E27FC236}">
                <a16:creationId xmlns:a16="http://schemas.microsoft.com/office/drawing/2014/main" id="{E3714C35-F1A5-4615-B62A-84285F1F1EFC}"/>
              </a:ext>
            </a:extLst>
          </p:cNvPr>
          <p:cNvPicPr>
            <a:picLocks noChangeAspect="1"/>
          </p:cNvPicPr>
          <p:nvPr/>
        </p:nvPicPr>
        <p:blipFill>
          <a:blip r:embed="rId5"/>
          <a:stretch>
            <a:fillRect/>
          </a:stretch>
        </p:blipFill>
        <p:spPr>
          <a:xfrm>
            <a:off x="9481937" y="1214371"/>
            <a:ext cx="1777350" cy="904296"/>
          </a:xfrm>
          <a:prstGeom prst="rect">
            <a:avLst/>
          </a:prstGeom>
        </p:spPr>
      </p:pic>
      <p:pic>
        <p:nvPicPr>
          <p:cNvPr id="5" name="Imagen 4">
            <a:extLst>
              <a:ext uri="{FF2B5EF4-FFF2-40B4-BE49-F238E27FC236}">
                <a16:creationId xmlns:a16="http://schemas.microsoft.com/office/drawing/2014/main" id="{9281B49D-0A75-4E4C-8CE5-4F72F18D89CE}"/>
              </a:ext>
            </a:extLst>
          </p:cNvPr>
          <p:cNvPicPr>
            <a:picLocks noChangeAspect="1"/>
          </p:cNvPicPr>
          <p:nvPr/>
        </p:nvPicPr>
        <p:blipFill rotWithShape="1">
          <a:blip r:embed="rId6"/>
          <a:srcRect l="1092" t="4466" r="1523"/>
          <a:stretch/>
        </p:blipFill>
        <p:spPr>
          <a:xfrm>
            <a:off x="1041400" y="2189723"/>
            <a:ext cx="10295466" cy="3579687"/>
          </a:xfrm>
          <a:prstGeom prst="rect">
            <a:avLst/>
          </a:prstGeom>
        </p:spPr>
      </p:pic>
      <p:sp>
        <p:nvSpPr>
          <p:cNvPr id="7" name="Rectángulo 6">
            <a:extLst>
              <a:ext uri="{FF2B5EF4-FFF2-40B4-BE49-F238E27FC236}">
                <a16:creationId xmlns:a16="http://schemas.microsoft.com/office/drawing/2014/main" id="{46261BA5-96D9-46E5-AEDA-DBC074385299}"/>
              </a:ext>
            </a:extLst>
          </p:cNvPr>
          <p:cNvSpPr/>
          <p:nvPr/>
        </p:nvSpPr>
        <p:spPr>
          <a:xfrm>
            <a:off x="3507545" y="5769410"/>
            <a:ext cx="6104235" cy="461665"/>
          </a:xfrm>
          <a:prstGeom prst="rect">
            <a:avLst/>
          </a:prstGeom>
        </p:spPr>
        <p:txBody>
          <a:bodyPr wrap="none">
            <a:spAutoFit/>
          </a:bodyPr>
          <a:lstStyle/>
          <a:p>
            <a:r>
              <a:rPr lang="es-CO" sz="2400" b="1" dirty="0"/>
              <a:t>Administra tu infraestructura de contenedores</a:t>
            </a:r>
          </a:p>
        </p:txBody>
      </p:sp>
    </p:spTree>
    <p:extLst>
      <p:ext uri="{BB962C8B-B14F-4D97-AF65-F5344CB8AC3E}">
        <p14:creationId xmlns:p14="http://schemas.microsoft.com/office/powerpoint/2010/main" val="1332324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Kubernetes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2472445" y="6488668"/>
            <a:ext cx="2466766" cy="369332"/>
          </a:xfrm>
          <a:prstGeom prst="rect">
            <a:avLst/>
          </a:prstGeom>
          <a:solidFill>
            <a:schemeClr val="bg1"/>
          </a:solidFill>
        </p:spPr>
        <p:txBody>
          <a:bodyPr wrap="none" rtlCol="0">
            <a:spAutoFit/>
          </a:bodyPr>
          <a:lstStyle/>
          <a:p>
            <a:r>
              <a:rPr lang="es-CO" i="1" dirty="0"/>
              <a:t>Fuente</a:t>
            </a:r>
            <a:r>
              <a:rPr lang="es-CO" dirty="0"/>
              <a:t>: </a:t>
            </a:r>
            <a:r>
              <a:rPr lang="en-US" i="1" dirty="0"/>
              <a:t>google academy</a:t>
            </a:r>
            <a:endParaRPr lang="es-CO" dirty="0"/>
          </a:p>
        </p:txBody>
      </p:sp>
      <p:sp>
        <p:nvSpPr>
          <p:cNvPr id="4" name="Rectángulo 3">
            <a:extLst>
              <a:ext uri="{FF2B5EF4-FFF2-40B4-BE49-F238E27FC236}">
                <a16:creationId xmlns:a16="http://schemas.microsoft.com/office/drawing/2014/main" id="{1C616C31-A7F4-4BDD-92B0-4614E83BF6EC}"/>
              </a:ext>
            </a:extLst>
          </p:cNvPr>
          <p:cNvSpPr/>
          <p:nvPr/>
        </p:nvSpPr>
        <p:spPr>
          <a:xfrm>
            <a:off x="433094" y="1766111"/>
            <a:ext cx="6096000" cy="1200329"/>
          </a:xfrm>
          <a:prstGeom prst="rect">
            <a:avLst/>
          </a:prstGeom>
        </p:spPr>
        <p:txBody>
          <a:bodyPr>
            <a:spAutoFit/>
          </a:bodyPr>
          <a:lstStyle/>
          <a:p>
            <a:pPr algn="ctr"/>
            <a:r>
              <a:rPr lang="es-ES" sz="2400" b="1" dirty="0"/>
              <a:t>Kubernetes</a:t>
            </a:r>
            <a:r>
              <a:rPr lang="es-ES" sz="2400" dirty="0"/>
              <a:t> es una plataforma portable y extensible de código abierto para administrar cargas de trabajo y servicios. </a:t>
            </a:r>
            <a:endParaRPr lang="es-CO" sz="2400" dirty="0"/>
          </a:p>
        </p:txBody>
      </p:sp>
      <p:sp>
        <p:nvSpPr>
          <p:cNvPr id="6" name="Rectángulo 5">
            <a:extLst>
              <a:ext uri="{FF2B5EF4-FFF2-40B4-BE49-F238E27FC236}">
                <a16:creationId xmlns:a16="http://schemas.microsoft.com/office/drawing/2014/main" id="{89F0CC7B-A79F-412A-8991-A883A338AA09}"/>
              </a:ext>
            </a:extLst>
          </p:cNvPr>
          <p:cNvSpPr/>
          <p:nvPr/>
        </p:nvSpPr>
        <p:spPr>
          <a:xfrm>
            <a:off x="372533" y="3653230"/>
            <a:ext cx="6096000" cy="2308324"/>
          </a:xfrm>
          <a:prstGeom prst="rect">
            <a:avLst/>
          </a:prstGeom>
        </p:spPr>
        <p:txBody>
          <a:bodyPr>
            <a:spAutoFit/>
          </a:bodyPr>
          <a:lstStyle/>
          <a:p>
            <a:pPr algn="ctr"/>
            <a:r>
              <a:rPr lang="es-ES" sz="2400" dirty="0"/>
              <a:t>Kubernetes ofrece </a:t>
            </a:r>
            <a:r>
              <a:rPr lang="es-ES" sz="2400" b="1" dirty="0"/>
              <a:t>un entorno de administración centrado en contenedores</a:t>
            </a:r>
            <a:r>
              <a:rPr lang="es-ES" sz="2400" dirty="0"/>
              <a:t>. Kubernetes orquesta la infraestructura de cómputo, redes y almacenamiento para que las cargas de trabajo de los usuarios no tengan que hacerlo</a:t>
            </a:r>
            <a:endParaRPr lang="es-CO" sz="2400" dirty="0"/>
          </a:p>
        </p:txBody>
      </p:sp>
      <p:pic>
        <p:nvPicPr>
          <p:cNvPr id="7" name="Imagen 6">
            <a:extLst>
              <a:ext uri="{FF2B5EF4-FFF2-40B4-BE49-F238E27FC236}">
                <a16:creationId xmlns:a16="http://schemas.microsoft.com/office/drawing/2014/main" id="{FF982263-21E2-4B7D-A2A6-E79A80A3E29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029963" y="1907688"/>
            <a:ext cx="5961957" cy="3494045"/>
          </a:xfrm>
          <a:prstGeom prst="rect">
            <a:avLst/>
          </a:prstGeom>
        </p:spPr>
      </p:pic>
    </p:spTree>
    <p:extLst>
      <p:ext uri="{BB962C8B-B14F-4D97-AF65-F5344CB8AC3E}">
        <p14:creationId xmlns:p14="http://schemas.microsoft.com/office/powerpoint/2010/main" val="3894523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373301" y="1512475"/>
            <a:ext cx="2551563" cy="523220"/>
          </a:xfrm>
          <a:prstGeom prst="rect">
            <a:avLst/>
          </a:prstGeom>
        </p:spPr>
        <p:txBody>
          <a:bodyPr wrap="square">
            <a:spAutoFit/>
          </a:bodyPr>
          <a:lstStyle/>
          <a:p>
            <a:pPr algn="ctr"/>
            <a:r>
              <a:rPr lang="es-ES" sz="2800" b="1" dirty="0">
                <a:solidFill>
                  <a:srgbClr val="FFC000"/>
                </a:solidFill>
                <a:effectLst>
                  <a:outerShdw blurRad="38100" dist="38100" dir="2700000" algn="tl">
                    <a:srgbClr val="000000">
                      <a:alpha val="43137"/>
                    </a:srgbClr>
                  </a:outerShdw>
                </a:effectLst>
              </a:rPr>
              <a:t>EL DOCENTE</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pic>
        <p:nvPicPr>
          <p:cNvPr id="7" name="Imagen 6">
            <a:extLst>
              <a:ext uri="{FF2B5EF4-FFF2-40B4-BE49-F238E27FC236}">
                <a16:creationId xmlns:a16="http://schemas.microsoft.com/office/drawing/2014/main" id="{246BCA40-5E63-4666-B61E-950A09CACD7B}"/>
              </a:ext>
            </a:extLst>
          </p:cNvPr>
          <p:cNvPicPr/>
          <p:nvPr/>
        </p:nvPicPr>
        <p:blipFill>
          <a:blip r:embed="rId5">
            <a:extLst>
              <a:ext uri="{28A0092B-C50C-407E-A947-70E740481C1C}">
                <a14:useLocalDpi xmlns:a14="http://schemas.microsoft.com/office/drawing/2010/main" val="0"/>
              </a:ext>
            </a:extLst>
          </a:blip>
          <a:stretch>
            <a:fillRect/>
          </a:stretch>
        </p:blipFill>
        <p:spPr>
          <a:xfrm>
            <a:off x="696583" y="2232987"/>
            <a:ext cx="1905001" cy="1938345"/>
          </a:xfrm>
          <a:prstGeom prst="ellipse">
            <a:avLst/>
          </a:prstGeom>
          <a:ln w="57150">
            <a:solidFill>
              <a:schemeClr val="bg1"/>
            </a:solidFill>
          </a:ln>
        </p:spPr>
      </p:pic>
      <p:sp>
        <p:nvSpPr>
          <p:cNvPr id="8" name="Rectángulo 7">
            <a:extLst>
              <a:ext uri="{FF2B5EF4-FFF2-40B4-BE49-F238E27FC236}">
                <a16:creationId xmlns:a16="http://schemas.microsoft.com/office/drawing/2014/main" id="{55F53470-EB51-4629-BF9A-8D46E896D7BB}"/>
              </a:ext>
            </a:extLst>
          </p:cNvPr>
          <p:cNvSpPr/>
          <p:nvPr/>
        </p:nvSpPr>
        <p:spPr>
          <a:xfrm>
            <a:off x="300055" y="4372294"/>
            <a:ext cx="2656949" cy="830997"/>
          </a:xfrm>
          <a:prstGeom prst="rect">
            <a:avLst/>
          </a:prstGeom>
        </p:spPr>
        <p:txBody>
          <a:bodyPr wrap="square">
            <a:spAutoFit/>
          </a:bodyPr>
          <a:lstStyle/>
          <a:p>
            <a:pPr algn="ctr"/>
            <a:r>
              <a:rPr lang="es-ES" sz="2400" b="1" dirty="0">
                <a:effectLst>
                  <a:outerShdw blurRad="38100" dist="38100" dir="2700000" algn="tl">
                    <a:srgbClr val="000000">
                      <a:alpha val="43137"/>
                    </a:srgbClr>
                  </a:outerShdw>
                </a:effectLst>
              </a:rPr>
              <a:t>JAIRO FRANCISCO </a:t>
            </a:r>
          </a:p>
          <a:p>
            <a:pPr algn="ctr"/>
            <a:r>
              <a:rPr lang="es-ES" sz="2400" b="1" dirty="0">
                <a:effectLst>
                  <a:outerShdw blurRad="38100" dist="38100" dir="2700000" algn="tl">
                    <a:srgbClr val="000000">
                      <a:alpha val="43137"/>
                    </a:srgbClr>
                  </a:outerShdw>
                </a:effectLst>
              </a:rPr>
              <a:t>SEOANES LEON</a:t>
            </a:r>
            <a:endParaRPr lang="es-CO" sz="2400" b="1" dirty="0">
              <a:effectLst>
                <a:outerShdw blurRad="38100" dist="38100" dir="2700000" algn="tl">
                  <a:srgbClr val="000000">
                    <a:alpha val="43137"/>
                  </a:srgbClr>
                </a:outerShdw>
              </a:effectLst>
            </a:endParaRPr>
          </a:p>
        </p:txBody>
      </p:sp>
      <p:sp>
        <p:nvSpPr>
          <p:cNvPr id="15" name="Rectángulo 14">
            <a:extLst>
              <a:ext uri="{FF2B5EF4-FFF2-40B4-BE49-F238E27FC236}">
                <a16:creationId xmlns:a16="http://schemas.microsoft.com/office/drawing/2014/main" id="{32BFFA08-D052-44ED-AFDE-92C8E1AB8019}"/>
              </a:ext>
            </a:extLst>
          </p:cNvPr>
          <p:cNvSpPr/>
          <p:nvPr/>
        </p:nvSpPr>
        <p:spPr>
          <a:xfrm>
            <a:off x="266924" y="5203291"/>
            <a:ext cx="2723213" cy="523220"/>
          </a:xfrm>
          <a:prstGeom prst="rect">
            <a:avLst/>
          </a:prstGeom>
        </p:spPr>
        <p:txBody>
          <a:bodyPr wrap="square">
            <a:spAutoFit/>
          </a:bodyPr>
          <a:lstStyle/>
          <a:p>
            <a:pPr algn="ctr"/>
            <a:r>
              <a:rPr lang="es-CO" sz="1400" dirty="0">
                <a:latin typeface="Calibri" panose="020F0502020204030204" pitchFamily="34" charset="0"/>
                <a:ea typeface="Calibri" panose="020F0502020204030204" pitchFamily="34" charset="0"/>
                <a:cs typeface="Arial" panose="020B0604020202020204" pitchFamily="34" charset="0"/>
                <a:hlinkClick r:id="rId6"/>
              </a:rPr>
              <a:t>jairoseoanes@unicesar.edu.co</a:t>
            </a:r>
            <a:endParaRPr lang="es-CO" sz="1400" dirty="0">
              <a:latin typeface="Calibri" panose="020F0502020204030204" pitchFamily="34" charset="0"/>
              <a:ea typeface="Calibri" panose="020F0502020204030204" pitchFamily="34" charset="0"/>
              <a:cs typeface="Arial" panose="020B0604020202020204" pitchFamily="34" charset="0"/>
            </a:endParaRPr>
          </a:p>
          <a:p>
            <a:pPr algn="ctr"/>
            <a:r>
              <a:rPr lang="es-CO" sz="1400" dirty="0">
                <a:latin typeface="Calibri" panose="020F0502020204030204" pitchFamily="34" charset="0"/>
                <a:ea typeface="Calibri" panose="020F0502020204030204" pitchFamily="34" charset="0"/>
                <a:cs typeface="Arial" panose="020B0604020202020204" pitchFamily="34" charset="0"/>
              </a:rPr>
              <a:t>(300) 600 06 70</a:t>
            </a:r>
            <a:endParaRPr lang="es-CO" sz="1400" dirty="0"/>
          </a:p>
        </p:txBody>
      </p:sp>
      <p:graphicFrame>
        <p:nvGraphicFramePr>
          <p:cNvPr id="16" name="Tabla 15">
            <a:extLst>
              <a:ext uri="{FF2B5EF4-FFF2-40B4-BE49-F238E27FC236}">
                <a16:creationId xmlns:a16="http://schemas.microsoft.com/office/drawing/2014/main" id="{2F86DACD-D34E-4976-950E-8DBECE5AF986}"/>
              </a:ext>
            </a:extLst>
          </p:cNvPr>
          <p:cNvGraphicFramePr>
            <a:graphicFrameLocks noGrp="1"/>
          </p:cNvGraphicFramePr>
          <p:nvPr>
            <p:extLst>
              <p:ext uri="{D42A27DB-BD31-4B8C-83A1-F6EECF244321}">
                <p14:modId xmlns:p14="http://schemas.microsoft.com/office/powerpoint/2010/main" val="2054243813"/>
              </p:ext>
            </p:extLst>
          </p:nvPr>
        </p:nvGraphicFramePr>
        <p:xfrm>
          <a:off x="3390181" y="762418"/>
          <a:ext cx="8617789" cy="1111441"/>
        </p:xfrm>
        <a:graphic>
          <a:graphicData uri="http://schemas.openxmlformats.org/drawingml/2006/table">
            <a:tbl>
              <a:tblPr firstRow="1" firstCol="1" bandRow="1">
                <a:tableStyleId>{2D5ABB26-0587-4C30-8999-92F81FD0307C}</a:tableStyleId>
              </a:tblPr>
              <a:tblGrid>
                <a:gridCol w="8617789">
                  <a:extLst>
                    <a:ext uri="{9D8B030D-6E8A-4147-A177-3AD203B41FA5}">
                      <a16:colId xmlns:a16="http://schemas.microsoft.com/office/drawing/2014/main" val="3037044111"/>
                    </a:ext>
                  </a:extLst>
                </a:gridCol>
              </a:tblGrid>
              <a:tr h="568612">
                <a:tc>
                  <a:txBody>
                    <a:bodyPr/>
                    <a:lstStyle/>
                    <a:p>
                      <a:pPr marL="0" indent="0" algn="l" defTabSz="914400" rtl="0" eaLnBrk="1" latinLnBrk="0" hangingPunct="1">
                        <a:lnSpc>
                          <a:spcPct val="107000"/>
                        </a:lnSpc>
                        <a:spcAft>
                          <a:spcPts val="0"/>
                        </a:spcAft>
                        <a:buFont typeface="Arial" panose="020B0604020202020204" pitchFamily="34" charset="0"/>
                        <a:buNone/>
                      </a:pPr>
                      <a:r>
                        <a:rPr lang="es-CO" sz="2400" b="1" kern="1200" dirty="0">
                          <a:solidFill>
                            <a:schemeClr val="accent1"/>
                          </a:solidFill>
                          <a:effectLst/>
                          <a:latin typeface="+mn-lt"/>
                          <a:ea typeface="+mn-ea"/>
                          <a:cs typeface="+mn-cs"/>
                        </a:rPr>
                        <a:t>Educación formal</a:t>
                      </a:r>
                    </a:p>
                    <a:p>
                      <a:pPr algn="l">
                        <a:lnSpc>
                          <a:spcPct val="107000"/>
                        </a:lnSpc>
                        <a:spcAft>
                          <a:spcPts val="0"/>
                        </a:spcAft>
                      </a:pPr>
                      <a:endParaRPr lang="es-CO" sz="1200" dirty="0">
                        <a:effectLst/>
                      </a:endParaRPr>
                    </a:p>
                    <a:p>
                      <a:pPr algn="l">
                        <a:lnSpc>
                          <a:spcPct val="107000"/>
                        </a:lnSpc>
                        <a:spcAft>
                          <a:spcPts val="0"/>
                        </a:spcAft>
                      </a:pPr>
                      <a:r>
                        <a:rPr lang="es-CO" sz="500" dirty="0">
                          <a:effectLst/>
                        </a:rPr>
                        <a:t> </a:t>
                      </a:r>
                      <a:endParaRPr lang="es-CO" sz="1000" dirty="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93199199"/>
                  </a:ext>
                </a:extLst>
              </a:tr>
              <a:tr h="381772">
                <a:tc>
                  <a:txBody>
                    <a:bodyPr/>
                    <a:lstStyle/>
                    <a:p>
                      <a:pPr marL="285750" indent="-285750" algn="l">
                        <a:lnSpc>
                          <a:spcPct val="107000"/>
                        </a:lnSpc>
                        <a:spcAft>
                          <a:spcPts val="0"/>
                        </a:spcAft>
                        <a:buFont typeface="Wingdings" panose="05000000000000000000" pitchFamily="2" charset="2"/>
                        <a:buChar char="ü"/>
                      </a:pPr>
                      <a:r>
                        <a:rPr lang="es-CO" sz="1400" b="1" dirty="0">
                          <a:effectLst/>
                        </a:rPr>
                        <a:t>Ingeniero de sistemas</a:t>
                      </a:r>
                      <a:r>
                        <a:rPr lang="es-CO" sz="1400" dirty="0">
                          <a:effectLst/>
                        </a:rPr>
                        <a:t>, Universidad Popular del Cesar sede Valledupar,  </a:t>
                      </a:r>
                      <a:r>
                        <a:rPr lang="es-CO" sz="1400" kern="1200" dirty="0">
                          <a:effectLst/>
                        </a:rPr>
                        <a:t>Feb 2002 – Jun 2009.</a:t>
                      </a:r>
                    </a:p>
                    <a:p>
                      <a:pPr marL="285750" indent="-285750" algn="l">
                        <a:lnSpc>
                          <a:spcPct val="107000"/>
                        </a:lnSpc>
                        <a:spcAft>
                          <a:spcPts val="0"/>
                        </a:spcAft>
                        <a:buFont typeface="Wingdings" panose="05000000000000000000" pitchFamily="2" charset="2"/>
                        <a:buChar char="ü"/>
                      </a:pPr>
                      <a:r>
                        <a:rPr lang="es-CO" sz="1400" b="1" dirty="0">
                          <a:effectLst/>
                        </a:rPr>
                        <a:t>MsC en Ingeniería de Sistemas y Computación</a:t>
                      </a:r>
                      <a:r>
                        <a:rPr lang="es-CO" sz="1400" dirty="0">
                          <a:effectLst/>
                        </a:rPr>
                        <a:t>, </a:t>
                      </a:r>
                      <a:r>
                        <a:rPr lang="es-CO" sz="1400" kern="1200" dirty="0">
                          <a:effectLst/>
                        </a:rPr>
                        <a:t>Universidad Nacional de Colombia, Bogotá, Feb 2011 – Mar 2015</a:t>
                      </a:r>
                      <a:endParaRPr lang="es-CO" sz="1800" b="0" dirty="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18993783"/>
                  </a:ext>
                </a:extLst>
              </a:tr>
            </a:tbl>
          </a:graphicData>
        </a:graphic>
      </p:graphicFrame>
      <p:graphicFrame>
        <p:nvGraphicFramePr>
          <p:cNvPr id="25" name="Tabla 24">
            <a:extLst>
              <a:ext uri="{FF2B5EF4-FFF2-40B4-BE49-F238E27FC236}">
                <a16:creationId xmlns:a16="http://schemas.microsoft.com/office/drawing/2014/main" id="{E9D3B83C-8D75-42F7-A905-1B3FBE41A22C}"/>
              </a:ext>
            </a:extLst>
          </p:cNvPr>
          <p:cNvGraphicFramePr>
            <a:graphicFrameLocks noGrp="1"/>
          </p:cNvGraphicFramePr>
          <p:nvPr>
            <p:extLst>
              <p:ext uri="{D42A27DB-BD31-4B8C-83A1-F6EECF244321}">
                <p14:modId xmlns:p14="http://schemas.microsoft.com/office/powerpoint/2010/main" val="473499744"/>
              </p:ext>
            </p:extLst>
          </p:nvPr>
        </p:nvGraphicFramePr>
        <p:xfrm>
          <a:off x="3341793" y="2102979"/>
          <a:ext cx="8514272" cy="2975750"/>
        </p:xfrm>
        <a:graphic>
          <a:graphicData uri="http://schemas.openxmlformats.org/drawingml/2006/table">
            <a:tbl>
              <a:tblPr firstRow="1" firstCol="1" bandRow="1">
                <a:tableStyleId>{5C22544A-7EE6-4342-B048-85BDC9FD1C3A}</a:tableStyleId>
              </a:tblPr>
              <a:tblGrid>
                <a:gridCol w="8514272">
                  <a:extLst>
                    <a:ext uri="{9D8B030D-6E8A-4147-A177-3AD203B41FA5}">
                      <a16:colId xmlns:a16="http://schemas.microsoft.com/office/drawing/2014/main" val="3037044111"/>
                    </a:ext>
                  </a:extLst>
                </a:gridCol>
              </a:tblGrid>
              <a:tr h="496761">
                <a:tc>
                  <a:txBody>
                    <a:bodyPr/>
                    <a:lstStyle/>
                    <a:p>
                      <a:pPr marL="0" indent="0" algn="l">
                        <a:lnSpc>
                          <a:spcPct val="107000"/>
                        </a:lnSpc>
                        <a:spcAft>
                          <a:spcPts val="0"/>
                        </a:spcAft>
                        <a:buFont typeface="Arial" panose="020B0604020202020204" pitchFamily="34" charset="0"/>
                        <a:buNone/>
                      </a:pPr>
                      <a:r>
                        <a:rPr lang="es-CO" sz="2400" dirty="0">
                          <a:solidFill>
                            <a:schemeClr val="accent1"/>
                          </a:solidFill>
                          <a:effectLst/>
                        </a:rPr>
                        <a:t>Formación complementaria</a:t>
                      </a:r>
                      <a:endParaRPr lang="es-CO" sz="1200" dirty="0">
                        <a:solidFill>
                          <a:schemeClr val="accent1"/>
                        </a:solidFill>
                        <a:effectLst/>
                      </a:endParaRPr>
                    </a:p>
                    <a:p>
                      <a:pPr marL="171450" indent="-171450" algn="l">
                        <a:lnSpc>
                          <a:spcPct val="107000"/>
                        </a:lnSpc>
                        <a:spcAft>
                          <a:spcPts val="0"/>
                        </a:spcAft>
                        <a:buFont typeface="Arial" panose="020B0604020202020204" pitchFamily="34" charset="0"/>
                        <a:buChar char="•"/>
                      </a:pPr>
                      <a:r>
                        <a:rPr lang="es-CO" sz="500" dirty="0">
                          <a:solidFill>
                            <a:schemeClr val="accent1"/>
                          </a:solidFill>
                          <a:effectLst/>
                        </a:rPr>
                        <a:t> </a:t>
                      </a:r>
                      <a:endParaRPr lang="es-CO" sz="1000" dirty="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extLst>
                  <a:ext uri="{0D108BD9-81ED-4DB2-BD59-A6C34878D82A}">
                    <a16:rowId xmlns:a16="http://schemas.microsoft.com/office/drawing/2014/main" val="1893199199"/>
                  </a:ext>
                </a:extLst>
              </a:tr>
              <a:tr h="284200">
                <a:tc>
                  <a:txBody>
                    <a:bodyPr/>
                    <a:lstStyle/>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ü"/>
                        <a:tabLst/>
                        <a:defRPr/>
                      </a:pPr>
                      <a:r>
                        <a:rPr lang="en-US" sz="1400" b="1" kern="1200" dirty="0">
                          <a:solidFill>
                            <a:schemeClr val="tx1"/>
                          </a:solidFill>
                          <a:effectLst/>
                          <a:latin typeface="+mn-lt"/>
                          <a:ea typeface="+mn-ea"/>
                          <a:cs typeface="+mn-cs"/>
                        </a:rPr>
                        <a:t>AWS Academy Graduate - </a:t>
                      </a:r>
                      <a:r>
                        <a:rPr lang="en-US" sz="1400" b="0" kern="1200" dirty="0">
                          <a:solidFill>
                            <a:schemeClr val="tx1"/>
                          </a:solidFill>
                          <a:effectLst/>
                          <a:latin typeface="+mn-lt"/>
                          <a:ea typeface="+mn-ea"/>
                          <a:cs typeface="+mn-cs"/>
                        </a:rPr>
                        <a:t>AWS Academy Cloud Foundations,</a:t>
                      </a:r>
                      <a:r>
                        <a:rPr lang="es-CO" sz="1400" b="0" dirty="0">
                          <a:solidFill>
                            <a:schemeClr val="tx1"/>
                          </a:solidFill>
                          <a:effectLst/>
                        </a:rPr>
                        <a:t> Feb 2002 – Jun 2009</a:t>
                      </a:r>
                      <a:r>
                        <a:rPr lang="en-US" sz="14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hlinkClick r:id="rId7"/>
                        </a:rPr>
                        <a:t>https://www.credly.com/go/p3Uwht36</a:t>
                      </a:r>
                      <a:endParaRPr lang="en-US" sz="1200" b="0" kern="1200" dirty="0">
                        <a:solidFill>
                          <a:schemeClr val="tx1"/>
                        </a:solidFill>
                        <a:effectLst/>
                        <a:latin typeface="+mn-lt"/>
                        <a:ea typeface="+mn-ea"/>
                        <a:cs typeface="+mn-cs"/>
                      </a:endParaRPr>
                    </a:p>
                    <a:p>
                      <a:pPr marL="171450" indent="-171450" algn="l" defTabSz="914400" rtl="0" eaLnBrk="1" latinLnBrk="0" hangingPunct="1">
                        <a:lnSpc>
                          <a:spcPct val="107000"/>
                        </a:lnSpc>
                        <a:spcAft>
                          <a:spcPts val="0"/>
                        </a:spcAft>
                        <a:buFont typeface="Arial" panose="020B0604020202020204" pitchFamily="34" charset="0"/>
                        <a:buChar char="•"/>
                      </a:pPr>
                      <a:endParaRPr lang="es-CO" sz="1200" b="0" kern="1200" dirty="0">
                        <a:solidFill>
                          <a:schemeClr val="tx1"/>
                        </a:solidFill>
                        <a:effectLst/>
                        <a:latin typeface="+mn-lt"/>
                        <a:ea typeface="+mn-ea"/>
                        <a:cs typeface="+mn-cs"/>
                      </a:endParaRPr>
                    </a:p>
                  </a:txBody>
                  <a:tcPr marL="89535" marR="89535" marT="0" marB="0">
                    <a:noFill/>
                  </a:tcPr>
                </a:tc>
                <a:extLst>
                  <a:ext uri="{0D108BD9-81ED-4DB2-BD59-A6C34878D82A}">
                    <a16:rowId xmlns:a16="http://schemas.microsoft.com/office/drawing/2014/main" val="2518993783"/>
                  </a:ext>
                </a:extLst>
              </a:tr>
              <a:tr h="363929">
                <a:tc>
                  <a:txBody>
                    <a:bodyPr/>
                    <a:lstStyle/>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ü"/>
                        <a:tabLst/>
                        <a:defRPr/>
                      </a:pPr>
                      <a:r>
                        <a:rPr lang="en-US" sz="1400" b="1" kern="1200" dirty="0">
                          <a:solidFill>
                            <a:schemeClr val="tx1"/>
                          </a:solidFill>
                          <a:effectLst/>
                          <a:latin typeface="+mn-lt"/>
                          <a:ea typeface="+mn-ea"/>
                          <a:cs typeface="+mn-cs"/>
                        </a:rPr>
                        <a:t>Associate Cloud Engineer Path - </a:t>
                      </a:r>
                      <a:r>
                        <a:rPr lang="en-US" sz="1400" b="0" kern="1200" dirty="0">
                          <a:solidFill>
                            <a:schemeClr val="tx1"/>
                          </a:solidFill>
                          <a:effectLst/>
                          <a:latin typeface="+mn-lt"/>
                          <a:ea typeface="+mn-ea"/>
                          <a:cs typeface="+mn-cs"/>
                        </a:rPr>
                        <a:t>Google Cloud Academy, </a:t>
                      </a:r>
                      <a:r>
                        <a:rPr lang="es-CO" sz="1400" b="0" kern="1200" dirty="0">
                          <a:solidFill>
                            <a:schemeClr val="tx1"/>
                          </a:solidFill>
                          <a:effectLst/>
                          <a:latin typeface="+mn-lt"/>
                          <a:ea typeface="+mn-ea"/>
                          <a:cs typeface="+mn-cs"/>
                        </a:rPr>
                        <a:t>Feb 2011 – Mar 2015 </a:t>
                      </a:r>
                      <a:r>
                        <a:rPr lang="en-US" sz="1200" b="0" kern="1200" dirty="0">
                          <a:solidFill>
                            <a:schemeClr val="tx1"/>
                          </a:solidFill>
                          <a:effectLst/>
                          <a:latin typeface="+mn-lt"/>
                          <a:ea typeface="+mn-ea"/>
                          <a:cs typeface="+mn-cs"/>
                          <a:hlinkClick r:id="rId8">
                            <a:extLst>
                              <a:ext uri="{A12FA001-AC4F-418D-AE19-62706E023703}">
                                <ahyp:hlinkClr xmlns:ahyp="http://schemas.microsoft.com/office/drawing/2018/hyperlinkcolor" val="tx"/>
                              </a:ext>
                            </a:extLst>
                          </a:hlinkClick>
                        </a:rPr>
                        <a:t>https://www.cloudskillsboost.google/public_profiles/c7e7936c-3e37-4bad-b822-74d40c49d0db</a:t>
                      </a:r>
                      <a:endParaRPr lang="en-US" sz="1200" b="0" kern="1200" dirty="0">
                        <a:solidFill>
                          <a:schemeClr val="tx1"/>
                        </a:solidFill>
                        <a:effectLst/>
                        <a:latin typeface="+mn-lt"/>
                        <a:ea typeface="+mn-ea"/>
                        <a:cs typeface="+mn-cs"/>
                      </a:endParaRPr>
                    </a:p>
                    <a:p>
                      <a:pPr marL="171450" indent="-171450" algn="l" defTabSz="914400" rtl="0" eaLnBrk="1" latinLnBrk="0" hangingPunct="1">
                        <a:lnSpc>
                          <a:spcPct val="107000"/>
                        </a:lnSpc>
                        <a:spcAft>
                          <a:spcPts val="0"/>
                        </a:spcAft>
                        <a:buFont typeface="Arial" panose="020B0604020202020204" pitchFamily="34" charset="0"/>
                        <a:buChar char="•"/>
                      </a:pPr>
                      <a:endParaRPr lang="es-CO" sz="1200" b="0" kern="1200" dirty="0">
                        <a:solidFill>
                          <a:schemeClr val="tx1"/>
                        </a:solidFill>
                        <a:effectLst/>
                        <a:latin typeface="+mn-lt"/>
                        <a:ea typeface="+mn-ea"/>
                        <a:cs typeface="+mn-cs"/>
                      </a:endParaRPr>
                    </a:p>
                  </a:txBody>
                  <a:tcPr marL="89535" marR="89535" marT="0" marB="0">
                    <a:noFill/>
                  </a:tcPr>
                </a:tc>
                <a:extLst>
                  <a:ext uri="{0D108BD9-81ED-4DB2-BD59-A6C34878D82A}">
                    <a16:rowId xmlns:a16="http://schemas.microsoft.com/office/drawing/2014/main" val="1943320936"/>
                  </a:ext>
                </a:extLst>
              </a:tr>
              <a:tr h="363929">
                <a:tc>
                  <a:txBody>
                    <a:bodyPr/>
                    <a:lstStyle/>
                    <a:p>
                      <a:pPr marL="285750" indent="-285750" algn="l" defTabSz="914400" rtl="0" eaLnBrk="1" latinLnBrk="0" hangingPunct="1">
                        <a:lnSpc>
                          <a:spcPct val="107000"/>
                        </a:lnSpc>
                        <a:spcAft>
                          <a:spcPts val="0"/>
                        </a:spcAft>
                        <a:buFont typeface="Wingdings" panose="05000000000000000000" pitchFamily="2" charset="2"/>
                        <a:buChar char="ü"/>
                      </a:pPr>
                      <a:r>
                        <a:rPr lang="es-CO" sz="1400" b="1" kern="1200" dirty="0">
                          <a:solidFill>
                            <a:schemeClr val="tx1"/>
                          </a:solidFill>
                          <a:effectLst/>
                          <a:latin typeface="+mn-lt"/>
                          <a:ea typeface="+mn-ea"/>
                          <a:cs typeface="+mn-cs"/>
                        </a:rPr>
                        <a:t>Fundamentos De Programación Con Énfasis En Cloud Computing – </a:t>
                      </a:r>
                      <a:r>
                        <a:rPr lang="es-CO" sz="1400" b="0" kern="1200" dirty="0">
                          <a:solidFill>
                            <a:schemeClr val="tx1"/>
                          </a:solidFill>
                          <a:effectLst/>
                          <a:latin typeface="+mn-lt"/>
                          <a:ea typeface="+mn-ea"/>
                          <a:cs typeface="+mn-cs"/>
                        </a:rPr>
                        <a:t>AWS Academy y Misión Tic 2022</a:t>
                      </a:r>
                    </a:p>
                    <a:p>
                      <a:pPr marL="285750" indent="-285750" algn="l" defTabSz="914400" rtl="0" eaLnBrk="1" latinLnBrk="0" hangingPunct="1">
                        <a:lnSpc>
                          <a:spcPct val="107000"/>
                        </a:lnSpc>
                        <a:spcAft>
                          <a:spcPts val="0"/>
                        </a:spcAft>
                        <a:buFont typeface="Arial" panose="020B0604020202020204" pitchFamily="34" charset="0"/>
                        <a:buChar char="•"/>
                      </a:pPr>
                      <a:endParaRPr lang="es-CO" sz="1400" b="1" kern="1200" dirty="0">
                        <a:solidFill>
                          <a:schemeClr val="tx1"/>
                        </a:solidFill>
                        <a:effectLst/>
                        <a:latin typeface="+mn-lt"/>
                        <a:ea typeface="+mn-ea"/>
                        <a:cs typeface="+mn-cs"/>
                      </a:endParaRPr>
                    </a:p>
                  </a:txBody>
                  <a:tcPr marL="89535" marR="89535" marT="0" marB="0">
                    <a:noFill/>
                  </a:tcPr>
                </a:tc>
                <a:extLst>
                  <a:ext uri="{0D108BD9-81ED-4DB2-BD59-A6C34878D82A}">
                    <a16:rowId xmlns:a16="http://schemas.microsoft.com/office/drawing/2014/main" val="699977986"/>
                  </a:ext>
                </a:extLst>
              </a:tr>
              <a:tr h="363929">
                <a:tc>
                  <a:txBody>
                    <a:bodyPr/>
                    <a:lstStyle/>
                    <a:p>
                      <a:pPr marL="285750" indent="-285750" algn="l" defTabSz="914400" rtl="0" eaLnBrk="1" latinLnBrk="0" hangingPunct="1">
                        <a:lnSpc>
                          <a:spcPct val="107000"/>
                        </a:lnSpc>
                        <a:spcAft>
                          <a:spcPts val="0"/>
                        </a:spcAft>
                        <a:buFont typeface="Wingdings" panose="05000000000000000000" pitchFamily="2" charset="2"/>
                        <a:buChar char="ü"/>
                      </a:pPr>
                      <a:r>
                        <a:rPr lang="en-US" sz="1400" b="1" kern="1200" dirty="0">
                          <a:solidFill>
                            <a:schemeClr val="tx1"/>
                          </a:solidFill>
                          <a:effectLst/>
                          <a:latin typeface="+mn-lt"/>
                          <a:ea typeface="+mn-ea"/>
                          <a:cs typeface="+mn-cs"/>
                        </a:rPr>
                        <a:t>Google Cloud Computing Foundations – </a:t>
                      </a:r>
                      <a:r>
                        <a:rPr lang="en-US" sz="1400" b="0" kern="1200" dirty="0">
                          <a:solidFill>
                            <a:schemeClr val="tx1"/>
                          </a:solidFill>
                          <a:effectLst/>
                          <a:latin typeface="+mn-lt"/>
                          <a:ea typeface="+mn-ea"/>
                          <a:cs typeface="+mn-cs"/>
                        </a:rPr>
                        <a:t>Google Academy</a:t>
                      </a:r>
                      <a:endParaRPr lang="es-CO" sz="1400" b="0" kern="1200" dirty="0">
                        <a:solidFill>
                          <a:schemeClr val="tx1"/>
                        </a:solidFill>
                        <a:effectLst/>
                        <a:latin typeface="+mn-lt"/>
                        <a:ea typeface="+mn-ea"/>
                        <a:cs typeface="+mn-cs"/>
                      </a:endParaRPr>
                    </a:p>
                  </a:txBody>
                  <a:tcPr marL="89535" marR="89535" marT="0" marB="0">
                    <a:noFill/>
                  </a:tcPr>
                </a:tc>
                <a:extLst>
                  <a:ext uri="{0D108BD9-81ED-4DB2-BD59-A6C34878D82A}">
                    <a16:rowId xmlns:a16="http://schemas.microsoft.com/office/drawing/2014/main" val="2507507024"/>
                  </a:ext>
                </a:extLst>
              </a:tr>
              <a:tr h="363929">
                <a:tc>
                  <a:txBody>
                    <a:bodyPr/>
                    <a:lstStyle/>
                    <a:p>
                      <a:pPr marL="285750" indent="-285750" algn="l" defTabSz="914400" rtl="0" eaLnBrk="1" latinLnBrk="0" hangingPunct="1">
                        <a:lnSpc>
                          <a:spcPct val="107000"/>
                        </a:lnSpc>
                        <a:spcAft>
                          <a:spcPts val="0"/>
                        </a:spcAft>
                        <a:buFont typeface="Wingdings" panose="05000000000000000000" pitchFamily="2" charset="2"/>
                        <a:buChar char="ü"/>
                      </a:pPr>
                      <a:r>
                        <a:rPr lang="es-ES" sz="1400" b="1" kern="1200" dirty="0">
                          <a:solidFill>
                            <a:schemeClr val="tx1"/>
                          </a:solidFill>
                          <a:effectLst/>
                          <a:latin typeface="+mn-lt"/>
                          <a:ea typeface="+mn-ea"/>
                          <a:cs typeface="+mn-cs"/>
                        </a:rPr>
                        <a:t>Aplicación de cloud: retos y oportunidades de mejora para las empresas de software gestionando la computación en la nube - </a:t>
                      </a:r>
                      <a:r>
                        <a:rPr lang="es-ES" sz="1400" b="0" kern="1200" dirty="0">
                          <a:solidFill>
                            <a:schemeClr val="tx1"/>
                          </a:solidFill>
                          <a:effectLst/>
                          <a:latin typeface="+mn-lt"/>
                          <a:ea typeface="+mn-ea"/>
                          <a:cs typeface="+mn-cs"/>
                        </a:rPr>
                        <a:t>Fedesoft</a:t>
                      </a:r>
                      <a:endParaRPr lang="es-CO" sz="1400" b="0" kern="1200" dirty="0">
                        <a:solidFill>
                          <a:schemeClr val="tx1"/>
                        </a:solidFill>
                        <a:effectLst/>
                        <a:latin typeface="+mn-lt"/>
                        <a:ea typeface="+mn-ea"/>
                        <a:cs typeface="+mn-cs"/>
                      </a:endParaRPr>
                    </a:p>
                  </a:txBody>
                  <a:tcPr marL="89535" marR="89535" marT="0" marB="0">
                    <a:noFill/>
                  </a:tcPr>
                </a:tc>
                <a:extLst>
                  <a:ext uri="{0D108BD9-81ED-4DB2-BD59-A6C34878D82A}">
                    <a16:rowId xmlns:a16="http://schemas.microsoft.com/office/drawing/2014/main" val="1099362892"/>
                  </a:ext>
                </a:extLst>
              </a:tr>
            </a:tbl>
          </a:graphicData>
        </a:graphic>
      </p:graphicFrame>
      <p:graphicFrame>
        <p:nvGraphicFramePr>
          <p:cNvPr id="33" name="Tabla 32">
            <a:extLst>
              <a:ext uri="{FF2B5EF4-FFF2-40B4-BE49-F238E27FC236}">
                <a16:creationId xmlns:a16="http://schemas.microsoft.com/office/drawing/2014/main" id="{6CCB9D7C-FCF5-46D5-9558-727A06D5218F}"/>
              </a:ext>
            </a:extLst>
          </p:cNvPr>
          <p:cNvGraphicFramePr>
            <a:graphicFrameLocks noGrp="1"/>
          </p:cNvGraphicFramePr>
          <p:nvPr>
            <p:extLst>
              <p:ext uri="{D42A27DB-BD31-4B8C-83A1-F6EECF244321}">
                <p14:modId xmlns:p14="http://schemas.microsoft.com/office/powerpoint/2010/main" val="2945097201"/>
              </p:ext>
            </p:extLst>
          </p:nvPr>
        </p:nvGraphicFramePr>
        <p:xfrm>
          <a:off x="3390180" y="5261039"/>
          <a:ext cx="8617789" cy="1111441"/>
        </p:xfrm>
        <a:graphic>
          <a:graphicData uri="http://schemas.openxmlformats.org/drawingml/2006/table">
            <a:tbl>
              <a:tblPr firstRow="1" firstCol="1" bandRow="1">
                <a:tableStyleId>{2D5ABB26-0587-4C30-8999-92F81FD0307C}</a:tableStyleId>
              </a:tblPr>
              <a:tblGrid>
                <a:gridCol w="8617789">
                  <a:extLst>
                    <a:ext uri="{9D8B030D-6E8A-4147-A177-3AD203B41FA5}">
                      <a16:colId xmlns:a16="http://schemas.microsoft.com/office/drawing/2014/main" val="3037044111"/>
                    </a:ext>
                  </a:extLst>
                </a:gridCol>
              </a:tblGrid>
              <a:tr h="568612">
                <a:tc>
                  <a:txBody>
                    <a:bodyPr/>
                    <a:lstStyle/>
                    <a:p>
                      <a:pPr marL="0" indent="0" algn="l" defTabSz="914400" rtl="0" eaLnBrk="1" latinLnBrk="0" hangingPunct="1">
                        <a:lnSpc>
                          <a:spcPct val="107000"/>
                        </a:lnSpc>
                        <a:spcAft>
                          <a:spcPts val="0"/>
                        </a:spcAft>
                        <a:buFont typeface="Arial" panose="020B0604020202020204" pitchFamily="34" charset="0"/>
                        <a:buNone/>
                      </a:pPr>
                      <a:r>
                        <a:rPr lang="es-CO" sz="2400" b="1" kern="1200" dirty="0">
                          <a:solidFill>
                            <a:schemeClr val="accent1"/>
                          </a:solidFill>
                          <a:effectLst/>
                          <a:latin typeface="+mn-lt"/>
                          <a:ea typeface="+mn-ea"/>
                          <a:cs typeface="+mn-cs"/>
                        </a:rPr>
                        <a:t>Experiencia profesional</a:t>
                      </a:r>
                    </a:p>
                    <a:p>
                      <a:pPr algn="l">
                        <a:lnSpc>
                          <a:spcPct val="107000"/>
                        </a:lnSpc>
                        <a:spcAft>
                          <a:spcPts val="0"/>
                        </a:spcAft>
                      </a:pPr>
                      <a:endParaRPr lang="es-CO" sz="1200" dirty="0">
                        <a:effectLst/>
                      </a:endParaRPr>
                    </a:p>
                    <a:p>
                      <a:pPr algn="l">
                        <a:lnSpc>
                          <a:spcPct val="107000"/>
                        </a:lnSpc>
                        <a:spcAft>
                          <a:spcPts val="0"/>
                        </a:spcAft>
                      </a:pPr>
                      <a:r>
                        <a:rPr lang="es-CO" sz="500" dirty="0">
                          <a:effectLst/>
                        </a:rPr>
                        <a:t> </a:t>
                      </a:r>
                      <a:endParaRPr lang="es-CO" sz="1000" dirty="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93199199"/>
                  </a:ext>
                </a:extLst>
              </a:tr>
              <a:tr h="381772">
                <a:tc>
                  <a:txBody>
                    <a:bodyPr/>
                    <a:lstStyle/>
                    <a:p>
                      <a:pPr marL="285750" indent="-285750" algn="l">
                        <a:lnSpc>
                          <a:spcPct val="107000"/>
                        </a:lnSpc>
                        <a:spcAft>
                          <a:spcPts val="0"/>
                        </a:spcAft>
                        <a:buFont typeface="Wingdings" panose="05000000000000000000" pitchFamily="2" charset="2"/>
                        <a:buChar char="ü"/>
                      </a:pPr>
                      <a:r>
                        <a:rPr lang="es-CO" sz="1400" b="1" dirty="0">
                          <a:effectLst/>
                        </a:rPr>
                        <a:t>Docente Universitario</a:t>
                      </a:r>
                      <a:r>
                        <a:rPr lang="es-CO" sz="1400" dirty="0">
                          <a:effectLst/>
                        </a:rPr>
                        <a:t>, Universidad Popular del Cesar sede Valledupar,  </a:t>
                      </a:r>
                      <a:r>
                        <a:rPr lang="es-CO" sz="1400" kern="1200" dirty="0">
                          <a:effectLst/>
                        </a:rPr>
                        <a:t>marzo del 2013.</a:t>
                      </a:r>
                    </a:p>
                    <a:p>
                      <a:pPr marL="285750" indent="-285750" algn="l">
                        <a:lnSpc>
                          <a:spcPct val="107000"/>
                        </a:lnSpc>
                        <a:spcAft>
                          <a:spcPts val="0"/>
                        </a:spcAft>
                        <a:buFont typeface="Wingdings" panose="05000000000000000000" pitchFamily="2" charset="2"/>
                        <a:buChar char="ü"/>
                      </a:pPr>
                      <a:r>
                        <a:rPr lang="es-CO" sz="1400" b="1" kern="1200" dirty="0">
                          <a:effectLst/>
                        </a:rPr>
                        <a:t>Técnico de Sistemas Grado 11</a:t>
                      </a:r>
                      <a:r>
                        <a:rPr lang="es-CO" sz="1400" dirty="0">
                          <a:effectLst/>
                        </a:rPr>
                        <a:t>, </a:t>
                      </a:r>
                      <a:r>
                        <a:rPr lang="es-CO" sz="1400" kern="1200" dirty="0">
                          <a:effectLst/>
                        </a:rPr>
                        <a:t>Rama judicial Seccional Cesar, SRPA Valledupar, Junio del 2009</a:t>
                      </a:r>
                      <a:endParaRPr lang="es-CO" sz="1800" b="0" dirty="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18993783"/>
                  </a:ext>
                </a:extLst>
              </a:tr>
            </a:tbl>
          </a:graphicData>
        </a:graphic>
      </p:graphicFrame>
    </p:spTree>
    <p:extLst>
      <p:ext uri="{BB962C8B-B14F-4D97-AF65-F5344CB8AC3E}">
        <p14:creationId xmlns:p14="http://schemas.microsoft.com/office/powerpoint/2010/main" val="2995423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Kubernetes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9481937" y="6402614"/>
            <a:ext cx="2466766" cy="369332"/>
          </a:xfrm>
          <a:prstGeom prst="rect">
            <a:avLst/>
          </a:prstGeom>
          <a:solidFill>
            <a:schemeClr val="bg1"/>
          </a:solidFill>
        </p:spPr>
        <p:txBody>
          <a:bodyPr wrap="none" rtlCol="0">
            <a:spAutoFit/>
          </a:bodyPr>
          <a:lstStyle/>
          <a:p>
            <a:r>
              <a:rPr lang="es-CO" i="1" dirty="0"/>
              <a:t>Fuente</a:t>
            </a:r>
            <a:r>
              <a:rPr lang="es-CO" dirty="0"/>
              <a:t>: </a:t>
            </a:r>
            <a:r>
              <a:rPr lang="en-US" i="1" dirty="0"/>
              <a:t>google academy</a:t>
            </a:r>
            <a:endParaRPr lang="es-CO" dirty="0"/>
          </a:p>
        </p:txBody>
      </p:sp>
      <p:pic>
        <p:nvPicPr>
          <p:cNvPr id="2" name="Imagen 1">
            <a:extLst>
              <a:ext uri="{FF2B5EF4-FFF2-40B4-BE49-F238E27FC236}">
                <a16:creationId xmlns:a16="http://schemas.microsoft.com/office/drawing/2014/main" id="{E3714C35-F1A5-4615-B62A-84285F1F1EFC}"/>
              </a:ext>
            </a:extLst>
          </p:cNvPr>
          <p:cNvPicPr>
            <a:picLocks noChangeAspect="1"/>
          </p:cNvPicPr>
          <p:nvPr/>
        </p:nvPicPr>
        <p:blipFill>
          <a:blip r:embed="rId5"/>
          <a:stretch>
            <a:fillRect/>
          </a:stretch>
        </p:blipFill>
        <p:spPr>
          <a:xfrm>
            <a:off x="7409546" y="2643440"/>
            <a:ext cx="3197807" cy="1627009"/>
          </a:xfrm>
          <a:prstGeom prst="rect">
            <a:avLst/>
          </a:prstGeom>
        </p:spPr>
      </p:pic>
      <p:sp>
        <p:nvSpPr>
          <p:cNvPr id="4" name="Rectángulo 3">
            <a:extLst>
              <a:ext uri="{FF2B5EF4-FFF2-40B4-BE49-F238E27FC236}">
                <a16:creationId xmlns:a16="http://schemas.microsoft.com/office/drawing/2014/main" id="{25324DE9-41E2-4D8B-ACB5-D6F21B8ECBAD}"/>
              </a:ext>
            </a:extLst>
          </p:cNvPr>
          <p:cNvSpPr/>
          <p:nvPr/>
        </p:nvSpPr>
        <p:spPr>
          <a:xfrm>
            <a:off x="881418" y="2459504"/>
            <a:ext cx="6096000" cy="1938992"/>
          </a:xfrm>
          <a:prstGeom prst="rect">
            <a:avLst/>
          </a:prstGeom>
        </p:spPr>
        <p:txBody>
          <a:bodyPr>
            <a:spAutoFit/>
          </a:bodyPr>
          <a:lstStyle/>
          <a:p>
            <a:r>
              <a:rPr lang="es-ES" sz="2400" dirty="0">
                <a:solidFill>
                  <a:srgbClr val="3C4043"/>
                </a:solidFill>
                <a:latin typeface="ArialMT"/>
              </a:rPr>
              <a:t>● </a:t>
            </a:r>
            <a:r>
              <a:rPr lang="es-ES" sz="2400" dirty="0">
                <a:solidFill>
                  <a:srgbClr val="3C4043"/>
                </a:solidFill>
                <a:latin typeface="Roboto-Regular"/>
              </a:rPr>
              <a:t>Admite aplicaciones con y sin estado</a:t>
            </a:r>
          </a:p>
          <a:p>
            <a:r>
              <a:rPr lang="es-CO" sz="2400" dirty="0">
                <a:solidFill>
                  <a:srgbClr val="3C4043"/>
                </a:solidFill>
                <a:latin typeface="ArialMT"/>
              </a:rPr>
              <a:t>● </a:t>
            </a:r>
            <a:r>
              <a:rPr lang="es-CO" sz="2400" dirty="0">
                <a:solidFill>
                  <a:srgbClr val="3C4043"/>
                </a:solidFill>
                <a:latin typeface="Roboto-Regular"/>
              </a:rPr>
              <a:t>Ajuste de escala automático</a:t>
            </a:r>
          </a:p>
          <a:p>
            <a:r>
              <a:rPr lang="es-CO" sz="2400" dirty="0">
                <a:solidFill>
                  <a:srgbClr val="3C4043"/>
                </a:solidFill>
                <a:latin typeface="ArialMT"/>
              </a:rPr>
              <a:t>● </a:t>
            </a:r>
            <a:r>
              <a:rPr lang="es-CO" sz="2400" dirty="0">
                <a:solidFill>
                  <a:srgbClr val="3C4043"/>
                </a:solidFill>
                <a:latin typeface="Roboto-Regular"/>
              </a:rPr>
              <a:t>Límites de recursos</a:t>
            </a:r>
          </a:p>
          <a:p>
            <a:r>
              <a:rPr lang="es-CO" sz="2400" dirty="0">
                <a:solidFill>
                  <a:srgbClr val="3C4043"/>
                </a:solidFill>
                <a:latin typeface="ArialMT"/>
              </a:rPr>
              <a:t>● </a:t>
            </a:r>
            <a:r>
              <a:rPr lang="es-CO" sz="2400" dirty="0">
                <a:solidFill>
                  <a:srgbClr val="3C4043"/>
                </a:solidFill>
                <a:latin typeface="Roboto-Regular"/>
              </a:rPr>
              <a:t>Extensibilidad</a:t>
            </a:r>
          </a:p>
          <a:p>
            <a:r>
              <a:rPr lang="es-CO" sz="2400" dirty="0">
                <a:solidFill>
                  <a:srgbClr val="3C4043"/>
                </a:solidFill>
                <a:latin typeface="ArialMT"/>
              </a:rPr>
              <a:t>● </a:t>
            </a:r>
            <a:r>
              <a:rPr lang="es-CO" sz="2400" dirty="0">
                <a:solidFill>
                  <a:srgbClr val="3C4043"/>
                </a:solidFill>
                <a:latin typeface="Roboto-Regular"/>
              </a:rPr>
              <a:t>Portabilidad</a:t>
            </a:r>
            <a:endParaRPr lang="es-CO" sz="2400" dirty="0"/>
          </a:p>
        </p:txBody>
      </p:sp>
    </p:spTree>
    <p:extLst>
      <p:ext uri="{BB962C8B-B14F-4D97-AF65-F5344CB8AC3E}">
        <p14:creationId xmlns:p14="http://schemas.microsoft.com/office/powerpoint/2010/main" val="1832690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Kubernetes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9481937" y="6402614"/>
            <a:ext cx="2466766" cy="369332"/>
          </a:xfrm>
          <a:prstGeom prst="rect">
            <a:avLst/>
          </a:prstGeom>
          <a:solidFill>
            <a:schemeClr val="bg1"/>
          </a:solidFill>
        </p:spPr>
        <p:txBody>
          <a:bodyPr wrap="none" rtlCol="0">
            <a:spAutoFit/>
          </a:bodyPr>
          <a:lstStyle/>
          <a:p>
            <a:r>
              <a:rPr lang="es-CO" i="1" dirty="0"/>
              <a:t>Fuente</a:t>
            </a:r>
            <a:r>
              <a:rPr lang="es-CO" dirty="0"/>
              <a:t>: </a:t>
            </a:r>
            <a:r>
              <a:rPr lang="en-US" i="1" dirty="0"/>
              <a:t>google academy</a:t>
            </a:r>
            <a:endParaRPr lang="es-CO" dirty="0"/>
          </a:p>
        </p:txBody>
      </p:sp>
      <p:sp>
        <p:nvSpPr>
          <p:cNvPr id="5" name="Rectángulo 4">
            <a:extLst>
              <a:ext uri="{FF2B5EF4-FFF2-40B4-BE49-F238E27FC236}">
                <a16:creationId xmlns:a16="http://schemas.microsoft.com/office/drawing/2014/main" id="{5D78204D-AA24-4ACD-B333-EC4973442066}"/>
              </a:ext>
            </a:extLst>
          </p:cNvPr>
          <p:cNvSpPr/>
          <p:nvPr/>
        </p:nvSpPr>
        <p:spPr>
          <a:xfrm>
            <a:off x="5706535" y="2125102"/>
            <a:ext cx="6096000" cy="3785652"/>
          </a:xfrm>
          <a:prstGeom prst="rect">
            <a:avLst/>
          </a:prstGeom>
        </p:spPr>
        <p:txBody>
          <a:bodyPr>
            <a:spAutoFit/>
          </a:bodyPr>
          <a:lstStyle/>
          <a:p>
            <a:pPr algn="ctr"/>
            <a:r>
              <a:rPr lang="es-CO" sz="2400" b="1" dirty="0"/>
              <a:t>Kubernetes</a:t>
            </a:r>
            <a:r>
              <a:rPr lang="es-CO" sz="2400" dirty="0"/>
              <a:t> es un orquestador de código abierto que abstrae contenedores en un nivel superior para que pueda administrar y escalar mejor sus aplicaciones.</a:t>
            </a:r>
          </a:p>
          <a:p>
            <a:pPr algn="ctr"/>
            <a:endParaRPr lang="es-CO" sz="2400" dirty="0"/>
          </a:p>
          <a:p>
            <a:pPr algn="ctr"/>
            <a:endParaRPr lang="es-CO" sz="2400" dirty="0"/>
          </a:p>
          <a:p>
            <a:pPr algn="ctr"/>
            <a:r>
              <a:rPr lang="es-CO" sz="2400" dirty="0"/>
              <a:t>En el nivel más alto, Kubernetes es un conjunto de </a:t>
            </a:r>
            <a:r>
              <a:rPr lang="es-CO" sz="2400" b="1" dirty="0"/>
              <a:t>API</a:t>
            </a:r>
            <a:r>
              <a:rPr lang="es-CO" sz="2400" dirty="0"/>
              <a:t> que puede utilizar para </a:t>
            </a:r>
            <a:r>
              <a:rPr lang="es-CO" sz="2400" b="1" dirty="0"/>
              <a:t>implementar contenedores</a:t>
            </a:r>
            <a:r>
              <a:rPr lang="es-CO" sz="2400" dirty="0"/>
              <a:t> en un conjunto de </a:t>
            </a:r>
            <a:r>
              <a:rPr lang="es-CO" sz="2400" b="1" dirty="0"/>
              <a:t>nodos</a:t>
            </a:r>
            <a:r>
              <a:rPr lang="es-CO" sz="2400" dirty="0"/>
              <a:t> llamado </a:t>
            </a:r>
            <a:r>
              <a:rPr lang="es-CO" sz="2400" b="1" dirty="0"/>
              <a:t>clúster</a:t>
            </a:r>
            <a:r>
              <a:rPr lang="es-CO" sz="2400" dirty="0"/>
              <a:t>.</a:t>
            </a:r>
          </a:p>
        </p:txBody>
      </p:sp>
      <p:pic>
        <p:nvPicPr>
          <p:cNvPr id="7" name="Imagen 6">
            <a:extLst>
              <a:ext uri="{FF2B5EF4-FFF2-40B4-BE49-F238E27FC236}">
                <a16:creationId xmlns:a16="http://schemas.microsoft.com/office/drawing/2014/main" id="{9BCA1FA8-530C-4802-A535-C6490C9EF13F}"/>
              </a:ext>
            </a:extLst>
          </p:cNvPr>
          <p:cNvPicPr>
            <a:picLocks noChangeAspect="1"/>
          </p:cNvPicPr>
          <p:nvPr/>
        </p:nvPicPr>
        <p:blipFill>
          <a:blip r:embed="rId5"/>
          <a:stretch>
            <a:fillRect/>
          </a:stretch>
        </p:blipFill>
        <p:spPr>
          <a:xfrm>
            <a:off x="881418" y="1513434"/>
            <a:ext cx="4543587" cy="5073846"/>
          </a:xfrm>
          <a:prstGeom prst="rect">
            <a:avLst/>
          </a:prstGeom>
        </p:spPr>
      </p:pic>
    </p:spTree>
    <p:extLst>
      <p:ext uri="{BB962C8B-B14F-4D97-AF65-F5344CB8AC3E}">
        <p14:creationId xmlns:p14="http://schemas.microsoft.com/office/powerpoint/2010/main" val="2842273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Kubernetes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1816689" y="6499468"/>
            <a:ext cx="2466766" cy="369332"/>
          </a:xfrm>
          <a:prstGeom prst="rect">
            <a:avLst/>
          </a:prstGeom>
          <a:solidFill>
            <a:schemeClr val="bg1"/>
          </a:solidFill>
        </p:spPr>
        <p:txBody>
          <a:bodyPr wrap="none" rtlCol="0">
            <a:spAutoFit/>
          </a:bodyPr>
          <a:lstStyle/>
          <a:p>
            <a:r>
              <a:rPr lang="es-CO" i="1" dirty="0"/>
              <a:t>Fuente</a:t>
            </a:r>
            <a:r>
              <a:rPr lang="es-CO" dirty="0"/>
              <a:t>: </a:t>
            </a:r>
            <a:r>
              <a:rPr lang="en-US" i="1" dirty="0"/>
              <a:t>google academy</a:t>
            </a:r>
            <a:endParaRPr lang="es-CO" dirty="0"/>
          </a:p>
        </p:txBody>
      </p:sp>
      <p:sp>
        <p:nvSpPr>
          <p:cNvPr id="5" name="Rectángulo 4">
            <a:extLst>
              <a:ext uri="{FF2B5EF4-FFF2-40B4-BE49-F238E27FC236}">
                <a16:creationId xmlns:a16="http://schemas.microsoft.com/office/drawing/2014/main" id="{5D78204D-AA24-4ACD-B333-EC4973442066}"/>
              </a:ext>
            </a:extLst>
          </p:cNvPr>
          <p:cNvSpPr/>
          <p:nvPr/>
        </p:nvSpPr>
        <p:spPr>
          <a:xfrm>
            <a:off x="5630335" y="1372701"/>
            <a:ext cx="6096000" cy="3785652"/>
          </a:xfrm>
          <a:prstGeom prst="rect">
            <a:avLst/>
          </a:prstGeom>
        </p:spPr>
        <p:txBody>
          <a:bodyPr>
            <a:spAutoFit/>
          </a:bodyPr>
          <a:lstStyle/>
          <a:p>
            <a:pPr algn="ctr"/>
            <a:r>
              <a:rPr lang="es-ES" sz="2400" dirty="0"/>
              <a:t>Un </a:t>
            </a:r>
            <a:r>
              <a:rPr lang="es-ES" sz="2400" b="1" dirty="0"/>
              <a:t>Cluster de Kubernetes </a:t>
            </a:r>
            <a:r>
              <a:rPr lang="es-ES" sz="2400" dirty="0"/>
              <a:t>se divide en un conjunto de </a:t>
            </a:r>
            <a:r>
              <a:rPr lang="es-ES" sz="2400" b="1" dirty="0"/>
              <a:t>nodos</a:t>
            </a:r>
            <a:r>
              <a:rPr lang="es-ES" sz="2400" dirty="0"/>
              <a:t>, de los cuales uno es el </a:t>
            </a:r>
            <a:r>
              <a:rPr lang="es-ES" sz="2400" b="1" dirty="0"/>
              <a:t>master</a:t>
            </a:r>
            <a:r>
              <a:rPr lang="es-ES" sz="2400" dirty="0"/>
              <a:t>, que se ejecuta como </a:t>
            </a:r>
            <a:r>
              <a:rPr lang="es-ES" sz="2400" b="1" dirty="0"/>
              <a:t>plano de control</a:t>
            </a:r>
            <a:r>
              <a:rPr lang="es-ES" sz="2400" dirty="0"/>
              <a:t> y otros que </a:t>
            </a:r>
            <a:r>
              <a:rPr lang="es-ES" sz="2400" b="1" dirty="0"/>
              <a:t>ejecutan contenedores</a:t>
            </a:r>
            <a:r>
              <a:rPr lang="es-ES" sz="2400" dirty="0"/>
              <a:t>.</a:t>
            </a:r>
            <a:endParaRPr lang="es-CO" sz="2400" dirty="0"/>
          </a:p>
          <a:p>
            <a:pPr algn="ctr"/>
            <a:endParaRPr lang="es-CO" sz="2400" dirty="0"/>
          </a:p>
          <a:p>
            <a:pPr algn="ctr"/>
            <a:r>
              <a:rPr lang="es-ES" sz="2400" dirty="0"/>
              <a:t>En Kubernetes, un </a:t>
            </a:r>
            <a:r>
              <a:rPr lang="es-ES" sz="2400" b="1" dirty="0"/>
              <a:t>nodo</a:t>
            </a:r>
            <a:r>
              <a:rPr lang="es-ES" sz="2400" dirty="0"/>
              <a:t> representa una </a:t>
            </a:r>
            <a:r>
              <a:rPr lang="es-ES" sz="2400" b="1" dirty="0"/>
              <a:t>instancia informática</a:t>
            </a:r>
            <a:r>
              <a:rPr lang="es-ES" sz="2400" dirty="0"/>
              <a:t>, como una máquina</a:t>
            </a:r>
          </a:p>
          <a:p>
            <a:pPr algn="ctr"/>
            <a:endParaRPr lang="es-ES" sz="2400" dirty="0"/>
          </a:p>
          <a:p>
            <a:pPr algn="ctr"/>
            <a:r>
              <a:rPr lang="es-ES" sz="2400" dirty="0"/>
              <a:t>Los </a:t>
            </a:r>
            <a:r>
              <a:rPr lang="es-ES" sz="2400" b="1" dirty="0" err="1"/>
              <a:t>Pods</a:t>
            </a:r>
            <a:r>
              <a:rPr lang="es-ES" sz="2400" dirty="0"/>
              <a:t> son los componentes básicos del modelo Kubernetes</a:t>
            </a:r>
            <a:endParaRPr lang="es-CO" sz="2400" dirty="0"/>
          </a:p>
        </p:txBody>
      </p:sp>
      <p:pic>
        <p:nvPicPr>
          <p:cNvPr id="7" name="Imagen 6">
            <a:extLst>
              <a:ext uri="{FF2B5EF4-FFF2-40B4-BE49-F238E27FC236}">
                <a16:creationId xmlns:a16="http://schemas.microsoft.com/office/drawing/2014/main" id="{9BCA1FA8-530C-4802-A535-C6490C9EF13F}"/>
              </a:ext>
            </a:extLst>
          </p:cNvPr>
          <p:cNvPicPr>
            <a:picLocks noChangeAspect="1"/>
          </p:cNvPicPr>
          <p:nvPr/>
        </p:nvPicPr>
        <p:blipFill>
          <a:blip r:embed="rId5"/>
          <a:stretch>
            <a:fillRect/>
          </a:stretch>
        </p:blipFill>
        <p:spPr>
          <a:xfrm>
            <a:off x="881418" y="1513434"/>
            <a:ext cx="4543587" cy="5073846"/>
          </a:xfrm>
          <a:prstGeom prst="rect">
            <a:avLst/>
          </a:prstGeom>
        </p:spPr>
      </p:pic>
      <p:sp>
        <p:nvSpPr>
          <p:cNvPr id="2" name="Rectángulo 1">
            <a:extLst>
              <a:ext uri="{FF2B5EF4-FFF2-40B4-BE49-F238E27FC236}">
                <a16:creationId xmlns:a16="http://schemas.microsoft.com/office/drawing/2014/main" id="{C9BC0F80-4EF2-4537-9F2C-EF444422A2A2}"/>
              </a:ext>
            </a:extLst>
          </p:cNvPr>
          <p:cNvSpPr/>
          <p:nvPr/>
        </p:nvSpPr>
        <p:spPr>
          <a:xfrm>
            <a:off x="5797216" y="5640364"/>
            <a:ext cx="6096000" cy="923330"/>
          </a:xfrm>
          <a:prstGeom prst="rect">
            <a:avLst/>
          </a:prstGeom>
          <a:solidFill>
            <a:schemeClr val="bg1"/>
          </a:solidFill>
        </p:spPr>
        <p:txBody>
          <a:bodyPr>
            <a:spAutoFit/>
          </a:bodyPr>
          <a:lstStyle/>
          <a:p>
            <a:pPr algn="ctr"/>
            <a:r>
              <a:rPr lang="es-ES" dirty="0"/>
              <a:t>Puede describir un conjunto de aplicaciones y cómo deben interactuar entre sí y Kubernetes descubre cómo hacer que eso suceda.</a:t>
            </a:r>
            <a:endParaRPr lang="es-CO" dirty="0"/>
          </a:p>
        </p:txBody>
      </p:sp>
      <p:pic>
        <p:nvPicPr>
          <p:cNvPr id="4" name="Imagen 3">
            <a:extLst>
              <a:ext uri="{FF2B5EF4-FFF2-40B4-BE49-F238E27FC236}">
                <a16:creationId xmlns:a16="http://schemas.microsoft.com/office/drawing/2014/main" id="{958FDBEA-758D-48B5-8BCD-143085D6A5BE}"/>
              </a:ext>
            </a:extLst>
          </p:cNvPr>
          <p:cNvPicPr>
            <a:picLocks noChangeAspect="1"/>
          </p:cNvPicPr>
          <p:nvPr/>
        </p:nvPicPr>
        <p:blipFill>
          <a:blip r:embed="rId6"/>
          <a:stretch>
            <a:fillRect/>
          </a:stretch>
        </p:blipFill>
        <p:spPr>
          <a:xfrm>
            <a:off x="2929157" y="2897054"/>
            <a:ext cx="2701178" cy="1063891"/>
          </a:xfrm>
          <a:prstGeom prst="rect">
            <a:avLst/>
          </a:prstGeom>
        </p:spPr>
      </p:pic>
    </p:spTree>
    <p:extLst>
      <p:ext uri="{BB962C8B-B14F-4D97-AF65-F5344CB8AC3E}">
        <p14:creationId xmlns:p14="http://schemas.microsoft.com/office/powerpoint/2010/main" val="2288420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Kubernetes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9481937" y="6402614"/>
            <a:ext cx="2466766" cy="369332"/>
          </a:xfrm>
          <a:prstGeom prst="rect">
            <a:avLst/>
          </a:prstGeom>
          <a:solidFill>
            <a:schemeClr val="bg1"/>
          </a:solidFill>
        </p:spPr>
        <p:txBody>
          <a:bodyPr wrap="none" rtlCol="0">
            <a:spAutoFit/>
          </a:bodyPr>
          <a:lstStyle/>
          <a:p>
            <a:r>
              <a:rPr lang="es-CO" i="1" dirty="0"/>
              <a:t>Fuente</a:t>
            </a:r>
            <a:r>
              <a:rPr lang="es-CO" dirty="0"/>
              <a:t>: </a:t>
            </a:r>
            <a:r>
              <a:rPr lang="en-US" i="1" dirty="0"/>
              <a:t>google academy</a:t>
            </a:r>
            <a:endParaRPr lang="es-CO" dirty="0"/>
          </a:p>
        </p:txBody>
      </p:sp>
      <p:pic>
        <p:nvPicPr>
          <p:cNvPr id="8" name="Imagen 7">
            <a:extLst>
              <a:ext uri="{FF2B5EF4-FFF2-40B4-BE49-F238E27FC236}">
                <a16:creationId xmlns:a16="http://schemas.microsoft.com/office/drawing/2014/main" id="{C917C47F-0326-47E4-9252-5A73632E7993}"/>
              </a:ext>
            </a:extLst>
          </p:cNvPr>
          <p:cNvPicPr>
            <a:picLocks noChangeAspect="1"/>
          </p:cNvPicPr>
          <p:nvPr/>
        </p:nvPicPr>
        <p:blipFill>
          <a:blip r:embed="rId5"/>
          <a:stretch>
            <a:fillRect/>
          </a:stretch>
        </p:blipFill>
        <p:spPr>
          <a:xfrm>
            <a:off x="819792" y="1665734"/>
            <a:ext cx="10515496" cy="4652571"/>
          </a:xfrm>
          <a:prstGeom prst="rect">
            <a:avLst/>
          </a:prstGeom>
        </p:spPr>
      </p:pic>
      <p:sp>
        <p:nvSpPr>
          <p:cNvPr id="11" name="CuadroTexto 10">
            <a:extLst>
              <a:ext uri="{FF2B5EF4-FFF2-40B4-BE49-F238E27FC236}">
                <a16:creationId xmlns:a16="http://schemas.microsoft.com/office/drawing/2014/main" id="{173F89EA-52EA-4E7D-8234-CBF3AAAFFB73}"/>
              </a:ext>
            </a:extLst>
          </p:cNvPr>
          <p:cNvSpPr txBox="1"/>
          <p:nvPr/>
        </p:nvSpPr>
        <p:spPr>
          <a:xfrm>
            <a:off x="4415766" y="2781699"/>
            <a:ext cx="5487358" cy="523220"/>
          </a:xfrm>
          <a:prstGeom prst="rect">
            <a:avLst/>
          </a:prstGeom>
          <a:noFill/>
        </p:spPr>
        <p:txBody>
          <a:bodyPr wrap="square" rtlCol="0">
            <a:spAutoFit/>
          </a:bodyPr>
          <a:lstStyle/>
          <a:p>
            <a:pPr algn="just"/>
            <a:r>
              <a:rPr lang="es-CO" sz="1400" b="1" dirty="0"/>
              <a:t>Kube Api Server:   </a:t>
            </a:r>
            <a:r>
              <a:rPr lang="es-CO" sz="1400" dirty="0"/>
              <a:t>Su función es aceptar los comandos que visualizan o cambian el estado del cluster</a:t>
            </a:r>
          </a:p>
        </p:txBody>
      </p:sp>
      <p:sp>
        <p:nvSpPr>
          <p:cNvPr id="15" name="CuadroTexto 14">
            <a:extLst>
              <a:ext uri="{FF2B5EF4-FFF2-40B4-BE49-F238E27FC236}">
                <a16:creationId xmlns:a16="http://schemas.microsoft.com/office/drawing/2014/main" id="{3F69DE39-3EE2-4E21-B2F1-9823A1B04D4E}"/>
              </a:ext>
            </a:extLst>
          </p:cNvPr>
          <p:cNvSpPr txBox="1"/>
          <p:nvPr/>
        </p:nvSpPr>
        <p:spPr>
          <a:xfrm>
            <a:off x="-58388" y="2992546"/>
            <a:ext cx="1628964" cy="1169551"/>
          </a:xfrm>
          <a:prstGeom prst="rect">
            <a:avLst/>
          </a:prstGeom>
          <a:noFill/>
        </p:spPr>
        <p:txBody>
          <a:bodyPr wrap="square" rtlCol="0">
            <a:spAutoFit/>
          </a:bodyPr>
          <a:lstStyle/>
          <a:p>
            <a:pPr algn="ctr"/>
            <a:r>
              <a:rPr lang="es-CO" sz="1400" dirty="0"/>
              <a:t>Su función es conectarse con el Api Server y comunicarse con nosotros</a:t>
            </a:r>
          </a:p>
        </p:txBody>
      </p:sp>
      <p:sp>
        <p:nvSpPr>
          <p:cNvPr id="16" name="CuadroTexto 15">
            <a:extLst>
              <a:ext uri="{FF2B5EF4-FFF2-40B4-BE49-F238E27FC236}">
                <a16:creationId xmlns:a16="http://schemas.microsoft.com/office/drawing/2014/main" id="{645242AD-A4AB-4B6C-B148-28F484D06727}"/>
              </a:ext>
            </a:extLst>
          </p:cNvPr>
          <p:cNvSpPr txBox="1"/>
          <p:nvPr/>
        </p:nvSpPr>
        <p:spPr>
          <a:xfrm>
            <a:off x="692395" y="4527926"/>
            <a:ext cx="1628964" cy="307777"/>
          </a:xfrm>
          <a:prstGeom prst="rect">
            <a:avLst/>
          </a:prstGeom>
          <a:noFill/>
        </p:spPr>
        <p:txBody>
          <a:bodyPr wrap="square" rtlCol="0">
            <a:spAutoFit/>
          </a:bodyPr>
          <a:lstStyle/>
          <a:p>
            <a:pPr algn="ctr"/>
            <a:r>
              <a:rPr lang="es-CO" sz="1400" dirty="0"/>
              <a:t>Es la DB del cluster</a:t>
            </a:r>
          </a:p>
        </p:txBody>
      </p:sp>
      <p:sp>
        <p:nvSpPr>
          <p:cNvPr id="17" name="CuadroTexto 16">
            <a:extLst>
              <a:ext uri="{FF2B5EF4-FFF2-40B4-BE49-F238E27FC236}">
                <a16:creationId xmlns:a16="http://schemas.microsoft.com/office/drawing/2014/main" id="{98BE8D84-E677-41F2-A624-AF582163FD79}"/>
              </a:ext>
            </a:extLst>
          </p:cNvPr>
          <p:cNvSpPr txBox="1"/>
          <p:nvPr/>
        </p:nvSpPr>
        <p:spPr>
          <a:xfrm>
            <a:off x="5267011" y="4420205"/>
            <a:ext cx="3799351" cy="523220"/>
          </a:xfrm>
          <a:prstGeom prst="rect">
            <a:avLst/>
          </a:prstGeom>
          <a:noFill/>
        </p:spPr>
        <p:txBody>
          <a:bodyPr wrap="square" rtlCol="0">
            <a:spAutoFit/>
          </a:bodyPr>
          <a:lstStyle/>
          <a:p>
            <a:r>
              <a:rPr lang="es-CO" sz="1400" dirty="0"/>
              <a:t>Responsable de programar  Pods en los nodos. Selecciona el nodo mas adecuado</a:t>
            </a:r>
          </a:p>
        </p:txBody>
      </p:sp>
      <p:sp>
        <p:nvSpPr>
          <p:cNvPr id="18" name="CuadroTexto 17">
            <a:extLst>
              <a:ext uri="{FF2B5EF4-FFF2-40B4-BE49-F238E27FC236}">
                <a16:creationId xmlns:a16="http://schemas.microsoft.com/office/drawing/2014/main" id="{A68B72EC-8F09-4F9E-B769-793A3A745599}"/>
              </a:ext>
            </a:extLst>
          </p:cNvPr>
          <p:cNvSpPr txBox="1"/>
          <p:nvPr/>
        </p:nvSpPr>
        <p:spPr>
          <a:xfrm>
            <a:off x="5259769" y="5387534"/>
            <a:ext cx="3961869" cy="523220"/>
          </a:xfrm>
          <a:prstGeom prst="rect">
            <a:avLst/>
          </a:prstGeom>
          <a:noFill/>
        </p:spPr>
        <p:txBody>
          <a:bodyPr wrap="square" rtlCol="0">
            <a:spAutoFit/>
          </a:bodyPr>
          <a:lstStyle/>
          <a:p>
            <a:r>
              <a:rPr lang="es-CO" sz="1400" dirty="0"/>
              <a:t>Supervisa constantemente el estado del cluster. Realiza cambios para mantener el estado deseado</a:t>
            </a:r>
          </a:p>
        </p:txBody>
      </p:sp>
      <p:sp>
        <p:nvSpPr>
          <p:cNvPr id="19" name="CuadroTexto 18">
            <a:extLst>
              <a:ext uri="{FF2B5EF4-FFF2-40B4-BE49-F238E27FC236}">
                <a16:creationId xmlns:a16="http://schemas.microsoft.com/office/drawing/2014/main" id="{A9241EA8-6FD4-4996-8480-2C6D5CF4B74F}"/>
              </a:ext>
            </a:extLst>
          </p:cNvPr>
          <p:cNvSpPr txBox="1"/>
          <p:nvPr/>
        </p:nvSpPr>
        <p:spPr>
          <a:xfrm>
            <a:off x="265818" y="5298122"/>
            <a:ext cx="2043048" cy="738664"/>
          </a:xfrm>
          <a:prstGeom prst="rect">
            <a:avLst/>
          </a:prstGeom>
          <a:noFill/>
        </p:spPr>
        <p:txBody>
          <a:bodyPr wrap="square" rtlCol="0">
            <a:spAutoFit/>
          </a:bodyPr>
          <a:lstStyle/>
          <a:p>
            <a:pPr algn="ctr"/>
            <a:r>
              <a:rPr lang="es-CO" sz="1400" dirty="0"/>
              <a:t>Encargado de administrar interacción con proveedores de nube</a:t>
            </a:r>
          </a:p>
        </p:txBody>
      </p:sp>
    </p:spTree>
    <p:extLst>
      <p:ext uri="{BB962C8B-B14F-4D97-AF65-F5344CB8AC3E}">
        <p14:creationId xmlns:p14="http://schemas.microsoft.com/office/powerpoint/2010/main" val="2146907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Kubernetes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9481937" y="6402614"/>
            <a:ext cx="2466766" cy="369332"/>
          </a:xfrm>
          <a:prstGeom prst="rect">
            <a:avLst/>
          </a:prstGeom>
          <a:solidFill>
            <a:schemeClr val="bg1"/>
          </a:solidFill>
        </p:spPr>
        <p:txBody>
          <a:bodyPr wrap="none" rtlCol="0">
            <a:spAutoFit/>
          </a:bodyPr>
          <a:lstStyle/>
          <a:p>
            <a:r>
              <a:rPr lang="es-CO" i="1" dirty="0"/>
              <a:t>Fuente</a:t>
            </a:r>
            <a:r>
              <a:rPr lang="es-CO" dirty="0"/>
              <a:t>: </a:t>
            </a:r>
            <a:r>
              <a:rPr lang="en-US" i="1" dirty="0"/>
              <a:t>google academy</a:t>
            </a:r>
            <a:endParaRPr lang="es-CO" dirty="0"/>
          </a:p>
        </p:txBody>
      </p:sp>
      <p:pic>
        <p:nvPicPr>
          <p:cNvPr id="8" name="Imagen 7">
            <a:extLst>
              <a:ext uri="{FF2B5EF4-FFF2-40B4-BE49-F238E27FC236}">
                <a16:creationId xmlns:a16="http://schemas.microsoft.com/office/drawing/2014/main" id="{C917C47F-0326-47E4-9252-5A73632E7993}"/>
              </a:ext>
            </a:extLst>
          </p:cNvPr>
          <p:cNvPicPr>
            <a:picLocks noChangeAspect="1"/>
          </p:cNvPicPr>
          <p:nvPr/>
        </p:nvPicPr>
        <p:blipFill>
          <a:blip r:embed="rId5"/>
          <a:stretch>
            <a:fillRect/>
          </a:stretch>
        </p:blipFill>
        <p:spPr>
          <a:xfrm>
            <a:off x="819792" y="1665734"/>
            <a:ext cx="10515496" cy="4652571"/>
          </a:xfrm>
          <a:prstGeom prst="rect">
            <a:avLst/>
          </a:prstGeom>
        </p:spPr>
      </p:pic>
      <p:pic>
        <p:nvPicPr>
          <p:cNvPr id="10" name="Imagen 9">
            <a:extLst>
              <a:ext uri="{FF2B5EF4-FFF2-40B4-BE49-F238E27FC236}">
                <a16:creationId xmlns:a16="http://schemas.microsoft.com/office/drawing/2014/main" id="{F5047150-7B66-4B66-8D2D-BC04C9CB7E62}"/>
              </a:ext>
            </a:extLst>
          </p:cNvPr>
          <p:cNvPicPr>
            <a:picLocks noChangeAspect="1"/>
          </p:cNvPicPr>
          <p:nvPr/>
        </p:nvPicPr>
        <p:blipFill>
          <a:blip r:embed="rId6"/>
          <a:stretch>
            <a:fillRect/>
          </a:stretch>
        </p:blipFill>
        <p:spPr>
          <a:xfrm>
            <a:off x="838252" y="1665734"/>
            <a:ext cx="10515496" cy="4609650"/>
          </a:xfrm>
          <a:prstGeom prst="rect">
            <a:avLst/>
          </a:prstGeom>
        </p:spPr>
      </p:pic>
      <p:sp>
        <p:nvSpPr>
          <p:cNvPr id="11" name="CuadroTexto 10">
            <a:extLst>
              <a:ext uri="{FF2B5EF4-FFF2-40B4-BE49-F238E27FC236}">
                <a16:creationId xmlns:a16="http://schemas.microsoft.com/office/drawing/2014/main" id="{30751584-649F-4543-B55E-BF832394A5EB}"/>
              </a:ext>
            </a:extLst>
          </p:cNvPr>
          <p:cNvSpPr txBox="1"/>
          <p:nvPr/>
        </p:nvSpPr>
        <p:spPr>
          <a:xfrm>
            <a:off x="5667822" y="4502048"/>
            <a:ext cx="5667465" cy="523220"/>
          </a:xfrm>
          <a:prstGeom prst="rect">
            <a:avLst/>
          </a:prstGeom>
          <a:solidFill>
            <a:schemeClr val="bg1"/>
          </a:solidFill>
        </p:spPr>
        <p:txBody>
          <a:bodyPr wrap="square" rtlCol="0">
            <a:spAutoFit/>
          </a:bodyPr>
          <a:lstStyle/>
          <a:p>
            <a:r>
              <a:rPr lang="es-CO" sz="1400" b="1" dirty="0"/>
              <a:t>Kubelet:</a:t>
            </a:r>
            <a:r>
              <a:rPr lang="es-CO" sz="1400" dirty="0"/>
              <a:t> Es un agente de kubernetes alojado en cada nodo del cluster. Se encarga de iniciar el Pods </a:t>
            </a:r>
          </a:p>
        </p:txBody>
      </p:sp>
      <p:sp>
        <p:nvSpPr>
          <p:cNvPr id="12" name="CuadroTexto 11">
            <a:extLst>
              <a:ext uri="{FF2B5EF4-FFF2-40B4-BE49-F238E27FC236}">
                <a16:creationId xmlns:a16="http://schemas.microsoft.com/office/drawing/2014/main" id="{A3C5F818-A71D-4DDB-BF28-81B69C3110BD}"/>
              </a:ext>
            </a:extLst>
          </p:cNvPr>
          <p:cNvSpPr txBox="1"/>
          <p:nvPr/>
        </p:nvSpPr>
        <p:spPr>
          <a:xfrm>
            <a:off x="5667821" y="5152498"/>
            <a:ext cx="5667465" cy="523220"/>
          </a:xfrm>
          <a:prstGeom prst="rect">
            <a:avLst/>
          </a:prstGeom>
          <a:solidFill>
            <a:schemeClr val="bg1"/>
          </a:solidFill>
        </p:spPr>
        <p:txBody>
          <a:bodyPr wrap="square" rtlCol="0">
            <a:spAutoFit/>
          </a:bodyPr>
          <a:lstStyle/>
          <a:p>
            <a:r>
              <a:rPr lang="es-CO" sz="1400" b="1" dirty="0"/>
              <a:t>Kubeproxy:</a:t>
            </a:r>
            <a:r>
              <a:rPr lang="es-CO" sz="1400" dirty="0"/>
              <a:t> Su función es mantener la conectividad de red entre los Pods de un cluster</a:t>
            </a:r>
          </a:p>
        </p:txBody>
      </p:sp>
    </p:spTree>
    <p:extLst>
      <p:ext uri="{BB962C8B-B14F-4D97-AF65-F5344CB8AC3E}">
        <p14:creationId xmlns:p14="http://schemas.microsoft.com/office/powerpoint/2010/main" val="1530111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Kubernetes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9481937" y="6402614"/>
            <a:ext cx="2466766" cy="369332"/>
          </a:xfrm>
          <a:prstGeom prst="rect">
            <a:avLst/>
          </a:prstGeom>
          <a:solidFill>
            <a:schemeClr val="bg1"/>
          </a:solidFill>
        </p:spPr>
        <p:txBody>
          <a:bodyPr wrap="none" rtlCol="0">
            <a:spAutoFit/>
          </a:bodyPr>
          <a:lstStyle/>
          <a:p>
            <a:r>
              <a:rPr lang="es-CO" i="1" dirty="0"/>
              <a:t>Fuente</a:t>
            </a:r>
            <a:r>
              <a:rPr lang="es-CO" dirty="0"/>
              <a:t>: </a:t>
            </a:r>
            <a:r>
              <a:rPr lang="en-US" i="1" dirty="0"/>
              <a:t>google academy</a:t>
            </a:r>
            <a:endParaRPr lang="es-CO" dirty="0"/>
          </a:p>
        </p:txBody>
      </p:sp>
      <p:pic>
        <p:nvPicPr>
          <p:cNvPr id="2" name="Imagen 1">
            <a:extLst>
              <a:ext uri="{FF2B5EF4-FFF2-40B4-BE49-F238E27FC236}">
                <a16:creationId xmlns:a16="http://schemas.microsoft.com/office/drawing/2014/main" id="{2B825D37-34DE-43DC-AE05-DE2C2B501277}"/>
              </a:ext>
            </a:extLst>
          </p:cNvPr>
          <p:cNvPicPr>
            <a:picLocks noChangeAspect="1"/>
          </p:cNvPicPr>
          <p:nvPr/>
        </p:nvPicPr>
        <p:blipFill>
          <a:blip r:embed="rId5"/>
          <a:stretch>
            <a:fillRect/>
          </a:stretch>
        </p:blipFill>
        <p:spPr>
          <a:xfrm>
            <a:off x="881418" y="1671409"/>
            <a:ext cx="5479330" cy="4907191"/>
          </a:xfrm>
          <a:prstGeom prst="rect">
            <a:avLst/>
          </a:prstGeom>
        </p:spPr>
      </p:pic>
      <p:sp>
        <p:nvSpPr>
          <p:cNvPr id="4" name="Rectángulo 3">
            <a:extLst>
              <a:ext uri="{FF2B5EF4-FFF2-40B4-BE49-F238E27FC236}">
                <a16:creationId xmlns:a16="http://schemas.microsoft.com/office/drawing/2014/main" id="{5AE5C76E-0A3A-4D4C-841A-FE5BF48A60D0}"/>
              </a:ext>
            </a:extLst>
          </p:cNvPr>
          <p:cNvSpPr/>
          <p:nvPr/>
        </p:nvSpPr>
        <p:spPr>
          <a:xfrm>
            <a:off x="5635534" y="2224904"/>
            <a:ext cx="6333067" cy="3416320"/>
          </a:xfrm>
          <a:prstGeom prst="rect">
            <a:avLst/>
          </a:prstGeom>
        </p:spPr>
        <p:txBody>
          <a:bodyPr wrap="square">
            <a:spAutoFit/>
          </a:bodyPr>
          <a:lstStyle/>
          <a:p>
            <a:pPr algn="ctr"/>
            <a:r>
              <a:rPr lang="es-CO" sz="2400" dirty="0"/>
              <a:t>Una forma de ejecutar un contenedor en un </a:t>
            </a:r>
            <a:r>
              <a:rPr lang="es-CO" sz="2400" b="1" dirty="0"/>
              <a:t>Pod</a:t>
            </a:r>
            <a:r>
              <a:rPr lang="es-CO" sz="2400" dirty="0"/>
              <a:t> en </a:t>
            </a:r>
            <a:r>
              <a:rPr lang="es-CO" sz="2400" b="1" dirty="0"/>
              <a:t>Kubernetes</a:t>
            </a:r>
            <a:r>
              <a:rPr lang="es-CO" sz="2400" dirty="0"/>
              <a:t> es utilizar el comando de ejecución </a:t>
            </a:r>
            <a:r>
              <a:rPr lang="es-CO" sz="2400" b="1" dirty="0" err="1"/>
              <a:t>kubectl</a:t>
            </a:r>
            <a:r>
              <a:rPr lang="es-CO" sz="2400" b="1" dirty="0"/>
              <a:t> run</a:t>
            </a:r>
            <a:r>
              <a:rPr lang="es-CO" sz="2400" dirty="0"/>
              <a:t>.</a:t>
            </a:r>
          </a:p>
          <a:p>
            <a:pPr algn="ctr"/>
            <a:endParaRPr lang="es-CO" sz="2400" dirty="0"/>
          </a:p>
          <a:p>
            <a:pPr algn="ctr"/>
            <a:endParaRPr lang="es-CO" sz="2400" dirty="0"/>
          </a:p>
          <a:p>
            <a:pPr algn="ctr"/>
            <a:r>
              <a:rPr lang="es-CO" sz="2400" dirty="0"/>
              <a:t>Esto inicia una </a:t>
            </a:r>
            <a:r>
              <a:rPr lang="es-CO" sz="2400" b="1" dirty="0"/>
              <a:t>implementación</a:t>
            </a:r>
            <a:r>
              <a:rPr lang="es-CO" sz="2400" dirty="0"/>
              <a:t> con un </a:t>
            </a:r>
            <a:r>
              <a:rPr lang="es-CO" sz="2400" b="1" dirty="0"/>
              <a:t>contenedor</a:t>
            </a:r>
            <a:r>
              <a:rPr lang="es-CO" sz="2400" dirty="0"/>
              <a:t> </a:t>
            </a:r>
            <a:r>
              <a:rPr lang="es-CO" sz="2400" b="1" dirty="0"/>
              <a:t>ejecutándose en un Pod </a:t>
            </a:r>
            <a:r>
              <a:rPr lang="es-CO" sz="2400" dirty="0"/>
              <a:t>y el contenedor dentro del </a:t>
            </a:r>
            <a:r>
              <a:rPr lang="es-CO" sz="2400" b="1" dirty="0"/>
              <a:t>Pod</a:t>
            </a:r>
            <a:r>
              <a:rPr lang="es-CO" sz="2400" dirty="0"/>
              <a:t> es una imagen del servidor </a:t>
            </a:r>
            <a:r>
              <a:rPr lang="es-CO" sz="2400" b="1" dirty="0"/>
              <a:t>nginx</a:t>
            </a:r>
            <a:r>
              <a:rPr lang="es-CO" sz="2400" dirty="0"/>
              <a:t>.</a:t>
            </a:r>
          </a:p>
        </p:txBody>
      </p:sp>
    </p:spTree>
    <p:extLst>
      <p:ext uri="{BB962C8B-B14F-4D97-AF65-F5344CB8AC3E}">
        <p14:creationId xmlns:p14="http://schemas.microsoft.com/office/powerpoint/2010/main" val="3527532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Kubernetes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9481937" y="6402614"/>
            <a:ext cx="2466766" cy="369332"/>
          </a:xfrm>
          <a:prstGeom prst="rect">
            <a:avLst/>
          </a:prstGeom>
          <a:solidFill>
            <a:schemeClr val="bg1"/>
          </a:solidFill>
        </p:spPr>
        <p:txBody>
          <a:bodyPr wrap="none" rtlCol="0">
            <a:spAutoFit/>
          </a:bodyPr>
          <a:lstStyle/>
          <a:p>
            <a:r>
              <a:rPr lang="es-CO" i="1" dirty="0"/>
              <a:t>Fuente</a:t>
            </a:r>
            <a:r>
              <a:rPr lang="es-CO" dirty="0"/>
              <a:t>: </a:t>
            </a:r>
            <a:r>
              <a:rPr lang="en-US" i="1" dirty="0"/>
              <a:t>google academy</a:t>
            </a:r>
            <a:endParaRPr lang="es-CO" dirty="0"/>
          </a:p>
        </p:txBody>
      </p:sp>
      <p:sp>
        <p:nvSpPr>
          <p:cNvPr id="4" name="Rectángulo 3">
            <a:extLst>
              <a:ext uri="{FF2B5EF4-FFF2-40B4-BE49-F238E27FC236}">
                <a16:creationId xmlns:a16="http://schemas.microsoft.com/office/drawing/2014/main" id="{5AE5C76E-0A3A-4D4C-841A-FE5BF48A60D0}"/>
              </a:ext>
            </a:extLst>
          </p:cNvPr>
          <p:cNvSpPr/>
          <p:nvPr/>
        </p:nvSpPr>
        <p:spPr>
          <a:xfrm>
            <a:off x="5615636" y="2368838"/>
            <a:ext cx="6333067" cy="2308324"/>
          </a:xfrm>
          <a:prstGeom prst="rect">
            <a:avLst/>
          </a:prstGeom>
        </p:spPr>
        <p:txBody>
          <a:bodyPr wrap="square">
            <a:spAutoFit/>
          </a:bodyPr>
          <a:lstStyle/>
          <a:p>
            <a:pPr algn="ctr"/>
            <a:r>
              <a:rPr lang="es-ES" sz="2400" dirty="0"/>
              <a:t>Una </a:t>
            </a:r>
            <a:r>
              <a:rPr lang="es-ES" sz="2400" b="1" dirty="0"/>
              <a:t>implementación</a:t>
            </a:r>
            <a:r>
              <a:rPr lang="es-ES" sz="2400" dirty="0"/>
              <a:t> representa un grupo de </a:t>
            </a:r>
            <a:r>
              <a:rPr lang="es-ES" sz="2400" b="1" dirty="0"/>
              <a:t>réplicas</a:t>
            </a:r>
            <a:r>
              <a:rPr lang="es-ES" sz="2400" dirty="0"/>
              <a:t> del mismo </a:t>
            </a:r>
            <a:r>
              <a:rPr lang="es-ES" sz="2400" b="1" dirty="0"/>
              <a:t>Pod</a:t>
            </a:r>
            <a:r>
              <a:rPr lang="es-ES" sz="2400" dirty="0"/>
              <a:t> (</a:t>
            </a:r>
            <a:r>
              <a:rPr lang="es-ES" sz="2400" dirty="0" err="1"/>
              <a:t>replicaset</a:t>
            </a:r>
            <a:r>
              <a:rPr lang="es-ES" sz="2400" dirty="0"/>
              <a:t>) y mantiene sus </a:t>
            </a:r>
            <a:r>
              <a:rPr lang="es-ES" sz="2400" b="1" dirty="0" err="1"/>
              <a:t>Pods</a:t>
            </a:r>
            <a:r>
              <a:rPr lang="es-ES" sz="2400" dirty="0"/>
              <a:t> en ejecución incluso cuando fallan los </a:t>
            </a:r>
            <a:r>
              <a:rPr lang="es-ES" sz="2400" b="1" dirty="0"/>
              <a:t>nodos</a:t>
            </a:r>
            <a:r>
              <a:rPr lang="es-ES" sz="2400" dirty="0"/>
              <a:t> en los que se ejecutan. Podría representar un componente de una aplicación o una aplicación completa. </a:t>
            </a:r>
            <a:endParaRPr lang="es-CO" sz="2400" dirty="0"/>
          </a:p>
        </p:txBody>
      </p:sp>
      <p:pic>
        <p:nvPicPr>
          <p:cNvPr id="5" name="Imagen 4">
            <a:extLst>
              <a:ext uri="{FF2B5EF4-FFF2-40B4-BE49-F238E27FC236}">
                <a16:creationId xmlns:a16="http://schemas.microsoft.com/office/drawing/2014/main" id="{D5D27F6A-EA33-40C7-9B32-F977154B133A}"/>
              </a:ext>
            </a:extLst>
          </p:cNvPr>
          <p:cNvPicPr>
            <a:picLocks noChangeAspect="1"/>
          </p:cNvPicPr>
          <p:nvPr/>
        </p:nvPicPr>
        <p:blipFill>
          <a:blip r:embed="rId5"/>
          <a:stretch>
            <a:fillRect/>
          </a:stretch>
        </p:blipFill>
        <p:spPr>
          <a:xfrm>
            <a:off x="745292" y="1470465"/>
            <a:ext cx="4715707" cy="5151003"/>
          </a:xfrm>
          <a:prstGeom prst="rect">
            <a:avLst/>
          </a:prstGeom>
        </p:spPr>
      </p:pic>
      <p:sp>
        <p:nvSpPr>
          <p:cNvPr id="6" name="Rectángulo 5">
            <a:extLst>
              <a:ext uri="{FF2B5EF4-FFF2-40B4-BE49-F238E27FC236}">
                <a16:creationId xmlns:a16="http://schemas.microsoft.com/office/drawing/2014/main" id="{2CDD03C5-1090-4ECD-A05F-C676BDA2FE08}"/>
              </a:ext>
            </a:extLst>
          </p:cNvPr>
          <p:cNvSpPr/>
          <p:nvPr/>
        </p:nvSpPr>
        <p:spPr>
          <a:xfrm>
            <a:off x="5923550" y="5230556"/>
            <a:ext cx="5717237" cy="830997"/>
          </a:xfrm>
          <a:prstGeom prst="rect">
            <a:avLst/>
          </a:prstGeom>
          <a:solidFill>
            <a:schemeClr val="bg1"/>
          </a:solidFill>
        </p:spPr>
        <p:txBody>
          <a:bodyPr wrap="square">
            <a:spAutoFit/>
          </a:bodyPr>
          <a:lstStyle/>
          <a:p>
            <a:pPr algn="ctr"/>
            <a:r>
              <a:rPr lang="es-ES" sz="2400" dirty="0"/>
              <a:t>El comando </a:t>
            </a:r>
            <a:r>
              <a:rPr lang="es-ES" sz="2400" b="1" dirty="0"/>
              <a:t>$ </a:t>
            </a:r>
            <a:r>
              <a:rPr lang="es-ES" sz="2400" b="1" dirty="0" err="1"/>
              <a:t>kubectl</a:t>
            </a:r>
            <a:r>
              <a:rPr lang="es-ES" sz="2400" b="1" dirty="0"/>
              <a:t> </a:t>
            </a:r>
            <a:r>
              <a:rPr lang="es-ES" sz="2400" b="1" dirty="0" err="1"/>
              <a:t>get</a:t>
            </a:r>
            <a:r>
              <a:rPr lang="es-ES" sz="2400" b="1" dirty="0"/>
              <a:t> </a:t>
            </a:r>
            <a:r>
              <a:rPr lang="es-ES" sz="2400" b="1" dirty="0" err="1"/>
              <a:t>pods</a:t>
            </a:r>
            <a:r>
              <a:rPr lang="es-ES" sz="2400" dirty="0"/>
              <a:t>, permite ver el numero de replicas de </a:t>
            </a:r>
            <a:r>
              <a:rPr lang="es-ES" sz="2400" dirty="0" err="1"/>
              <a:t>pods</a:t>
            </a:r>
            <a:r>
              <a:rPr lang="es-ES" sz="2400" dirty="0"/>
              <a:t> en ejecución</a:t>
            </a:r>
            <a:endParaRPr lang="es-CO" sz="2400" dirty="0"/>
          </a:p>
        </p:txBody>
      </p:sp>
    </p:spTree>
    <p:extLst>
      <p:ext uri="{BB962C8B-B14F-4D97-AF65-F5344CB8AC3E}">
        <p14:creationId xmlns:p14="http://schemas.microsoft.com/office/powerpoint/2010/main" val="3151880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Kubernetes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9481937" y="6402614"/>
            <a:ext cx="2466766" cy="369332"/>
          </a:xfrm>
          <a:prstGeom prst="rect">
            <a:avLst/>
          </a:prstGeom>
          <a:solidFill>
            <a:schemeClr val="bg1"/>
          </a:solidFill>
        </p:spPr>
        <p:txBody>
          <a:bodyPr wrap="none" rtlCol="0">
            <a:spAutoFit/>
          </a:bodyPr>
          <a:lstStyle/>
          <a:p>
            <a:r>
              <a:rPr lang="es-CO" i="1" dirty="0"/>
              <a:t>Fuente</a:t>
            </a:r>
            <a:r>
              <a:rPr lang="es-CO" dirty="0"/>
              <a:t>: </a:t>
            </a:r>
            <a:r>
              <a:rPr lang="en-US" i="1" dirty="0"/>
              <a:t>google academy</a:t>
            </a:r>
            <a:endParaRPr lang="es-CO" dirty="0"/>
          </a:p>
        </p:txBody>
      </p:sp>
      <p:pic>
        <p:nvPicPr>
          <p:cNvPr id="2" name="Imagen 1">
            <a:extLst>
              <a:ext uri="{FF2B5EF4-FFF2-40B4-BE49-F238E27FC236}">
                <a16:creationId xmlns:a16="http://schemas.microsoft.com/office/drawing/2014/main" id="{B0D9C50C-D60A-4E4C-BD19-7800A748E5B6}"/>
              </a:ext>
            </a:extLst>
          </p:cNvPr>
          <p:cNvPicPr>
            <a:picLocks noChangeAspect="1"/>
          </p:cNvPicPr>
          <p:nvPr/>
        </p:nvPicPr>
        <p:blipFill>
          <a:blip r:embed="rId5"/>
          <a:stretch>
            <a:fillRect/>
          </a:stretch>
        </p:blipFill>
        <p:spPr>
          <a:xfrm>
            <a:off x="551213" y="1373612"/>
            <a:ext cx="4780872" cy="5213668"/>
          </a:xfrm>
          <a:prstGeom prst="rect">
            <a:avLst/>
          </a:prstGeom>
        </p:spPr>
      </p:pic>
      <p:sp>
        <p:nvSpPr>
          <p:cNvPr id="7" name="Rectángulo 6">
            <a:extLst>
              <a:ext uri="{FF2B5EF4-FFF2-40B4-BE49-F238E27FC236}">
                <a16:creationId xmlns:a16="http://schemas.microsoft.com/office/drawing/2014/main" id="{F14139FF-60CA-4F53-B173-DB6ABB4DE774}"/>
              </a:ext>
            </a:extLst>
          </p:cNvPr>
          <p:cNvSpPr/>
          <p:nvPr/>
        </p:nvSpPr>
        <p:spPr>
          <a:xfrm>
            <a:off x="5715000" y="2505379"/>
            <a:ext cx="6096000" cy="3046988"/>
          </a:xfrm>
          <a:prstGeom prst="rect">
            <a:avLst/>
          </a:prstGeom>
        </p:spPr>
        <p:txBody>
          <a:bodyPr>
            <a:spAutoFit/>
          </a:bodyPr>
          <a:lstStyle/>
          <a:p>
            <a:pPr algn="ctr"/>
            <a:r>
              <a:rPr lang="es-CO" sz="2400" dirty="0"/>
              <a:t>De forma predeterminada, solo se puede acceder a los </a:t>
            </a:r>
            <a:r>
              <a:rPr lang="es-CO" sz="2400" b="1" dirty="0" err="1"/>
              <a:t>pods</a:t>
            </a:r>
            <a:r>
              <a:rPr lang="es-CO" sz="2400" dirty="0"/>
              <a:t> en una implementación dentro de tu clúster. </a:t>
            </a:r>
          </a:p>
          <a:p>
            <a:pPr algn="ctr"/>
            <a:endParaRPr lang="es-CO" sz="2400" dirty="0"/>
          </a:p>
          <a:p>
            <a:pPr algn="ctr"/>
            <a:r>
              <a:rPr lang="es-CO" sz="2400" dirty="0"/>
              <a:t>Para que estén disponibles públicamente, puede conectar un balanceador de carga a su implementación ejecutando el comando </a:t>
            </a:r>
            <a:r>
              <a:rPr lang="es-CO" sz="2400" b="1" dirty="0"/>
              <a:t>$</a:t>
            </a:r>
            <a:r>
              <a:rPr lang="es-CO" sz="2400" b="1" dirty="0" err="1"/>
              <a:t>kubectl</a:t>
            </a:r>
            <a:r>
              <a:rPr lang="es-CO" sz="2400" b="1" dirty="0"/>
              <a:t> </a:t>
            </a:r>
            <a:r>
              <a:rPr lang="es-CO" sz="2400" b="1" dirty="0" err="1"/>
              <a:t>expose</a:t>
            </a:r>
            <a:endParaRPr lang="es-CO" sz="2400" b="1" dirty="0"/>
          </a:p>
        </p:txBody>
      </p:sp>
    </p:spTree>
    <p:extLst>
      <p:ext uri="{BB962C8B-B14F-4D97-AF65-F5344CB8AC3E}">
        <p14:creationId xmlns:p14="http://schemas.microsoft.com/office/powerpoint/2010/main" val="2499391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Kubernetes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9481937" y="6402614"/>
            <a:ext cx="2466766" cy="369332"/>
          </a:xfrm>
          <a:prstGeom prst="rect">
            <a:avLst/>
          </a:prstGeom>
          <a:solidFill>
            <a:schemeClr val="bg1"/>
          </a:solidFill>
        </p:spPr>
        <p:txBody>
          <a:bodyPr wrap="none" rtlCol="0">
            <a:spAutoFit/>
          </a:bodyPr>
          <a:lstStyle/>
          <a:p>
            <a:r>
              <a:rPr lang="es-CO" i="1" dirty="0"/>
              <a:t>Fuente</a:t>
            </a:r>
            <a:r>
              <a:rPr lang="es-CO" dirty="0"/>
              <a:t>: </a:t>
            </a:r>
            <a:r>
              <a:rPr lang="en-US" i="1" dirty="0"/>
              <a:t>google academy</a:t>
            </a:r>
            <a:endParaRPr lang="es-CO" dirty="0"/>
          </a:p>
        </p:txBody>
      </p:sp>
      <p:sp>
        <p:nvSpPr>
          <p:cNvPr id="7" name="Rectángulo 6">
            <a:extLst>
              <a:ext uri="{FF2B5EF4-FFF2-40B4-BE49-F238E27FC236}">
                <a16:creationId xmlns:a16="http://schemas.microsoft.com/office/drawing/2014/main" id="{F14139FF-60CA-4F53-B173-DB6ABB4DE774}"/>
              </a:ext>
            </a:extLst>
          </p:cNvPr>
          <p:cNvSpPr/>
          <p:nvPr/>
        </p:nvSpPr>
        <p:spPr>
          <a:xfrm>
            <a:off x="5701455" y="1902954"/>
            <a:ext cx="6096000" cy="3046988"/>
          </a:xfrm>
          <a:prstGeom prst="rect">
            <a:avLst/>
          </a:prstGeom>
        </p:spPr>
        <p:txBody>
          <a:bodyPr>
            <a:spAutoFit/>
          </a:bodyPr>
          <a:lstStyle/>
          <a:p>
            <a:pPr algn="ctr"/>
            <a:r>
              <a:rPr lang="es-ES" sz="2400" b="1" dirty="0"/>
              <a:t>Kubernetes</a:t>
            </a:r>
            <a:r>
              <a:rPr lang="es-ES" sz="2400" dirty="0"/>
              <a:t> crea un </a:t>
            </a:r>
            <a:r>
              <a:rPr lang="es-ES" sz="2400" b="1" dirty="0"/>
              <a:t>Servicio</a:t>
            </a:r>
            <a:r>
              <a:rPr lang="es-ES" sz="2400" dirty="0"/>
              <a:t> con una </a:t>
            </a:r>
            <a:r>
              <a:rPr lang="es-ES" sz="2400" b="1" dirty="0"/>
              <a:t>IP fija </a:t>
            </a:r>
            <a:r>
              <a:rPr lang="es-ES" sz="2400" dirty="0"/>
              <a:t>para sus </a:t>
            </a:r>
            <a:r>
              <a:rPr lang="es-ES" sz="2400" b="1" dirty="0" err="1"/>
              <a:t>Pods</a:t>
            </a:r>
            <a:r>
              <a:rPr lang="es-ES" sz="2400" dirty="0"/>
              <a:t> y  lo conecta con un </a:t>
            </a:r>
            <a:r>
              <a:rPr lang="es-ES" sz="2400" b="1" dirty="0"/>
              <a:t>balanceador de carga externo</a:t>
            </a:r>
            <a:r>
              <a:rPr lang="es-ES" sz="2400" dirty="0"/>
              <a:t> con una dirección </a:t>
            </a:r>
            <a:r>
              <a:rPr lang="es-ES" sz="2400" b="1" dirty="0"/>
              <a:t>IP pública </a:t>
            </a:r>
            <a:r>
              <a:rPr lang="es-ES" sz="2400" dirty="0"/>
              <a:t>a ese Servicio para que otros fuera del clúster puedan acceder a él.</a:t>
            </a:r>
          </a:p>
          <a:p>
            <a:pPr algn="ctr"/>
            <a:endParaRPr lang="es-ES" sz="2400" dirty="0"/>
          </a:p>
          <a:p>
            <a:pPr algn="ctr"/>
            <a:r>
              <a:rPr lang="es-ES" sz="2400" dirty="0"/>
              <a:t>Cualquier cliente que acceda a esa dirección IP será enrutado a un Pod detrás del Servicio</a:t>
            </a:r>
            <a:endParaRPr lang="es-CO" sz="2400" b="1" dirty="0"/>
          </a:p>
        </p:txBody>
      </p:sp>
      <p:pic>
        <p:nvPicPr>
          <p:cNvPr id="4" name="Imagen 3">
            <a:extLst>
              <a:ext uri="{FF2B5EF4-FFF2-40B4-BE49-F238E27FC236}">
                <a16:creationId xmlns:a16="http://schemas.microsoft.com/office/drawing/2014/main" id="{2B193038-E0C1-4AE4-AF3A-97D90DB9B2CC}"/>
              </a:ext>
            </a:extLst>
          </p:cNvPr>
          <p:cNvPicPr>
            <a:picLocks noChangeAspect="1"/>
          </p:cNvPicPr>
          <p:nvPr/>
        </p:nvPicPr>
        <p:blipFill>
          <a:blip r:embed="rId5"/>
          <a:stretch>
            <a:fillRect/>
          </a:stretch>
        </p:blipFill>
        <p:spPr>
          <a:xfrm>
            <a:off x="881418" y="1470466"/>
            <a:ext cx="4746376" cy="5283495"/>
          </a:xfrm>
          <a:prstGeom prst="rect">
            <a:avLst/>
          </a:prstGeom>
        </p:spPr>
      </p:pic>
    </p:spTree>
    <p:extLst>
      <p:ext uri="{BB962C8B-B14F-4D97-AF65-F5344CB8AC3E}">
        <p14:creationId xmlns:p14="http://schemas.microsoft.com/office/powerpoint/2010/main" val="2506295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Kubernetes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9481937" y="6402614"/>
            <a:ext cx="2466766" cy="369332"/>
          </a:xfrm>
          <a:prstGeom prst="rect">
            <a:avLst/>
          </a:prstGeom>
          <a:solidFill>
            <a:schemeClr val="bg1"/>
          </a:solidFill>
        </p:spPr>
        <p:txBody>
          <a:bodyPr wrap="none" rtlCol="0">
            <a:spAutoFit/>
          </a:bodyPr>
          <a:lstStyle/>
          <a:p>
            <a:r>
              <a:rPr lang="es-CO" i="1" dirty="0"/>
              <a:t>Fuente</a:t>
            </a:r>
            <a:r>
              <a:rPr lang="es-CO" dirty="0"/>
              <a:t>: </a:t>
            </a:r>
            <a:r>
              <a:rPr lang="en-US" i="1" dirty="0"/>
              <a:t>google academy</a:t>
            </a:r>
            <a:endParaRPr lang="es-CO" dirty="0"/>
          </a:p>
        </p:txBody>
      </p:sp>
      <p:pic>
        <p:nvPicPr>
          <p:cNvPr id="2" name="Imagen 1">
            <a:extLst>
              <a:ext uri="{FF2B5EF4-FFF2-40B4-BE49-F238E27FC236}">
                <a16:creationId xmlns:a16="http://schemas.microsoft.com/office/drawing/2014/main" id="{CDD8E572-AC2C-4B4C-8A5C-B11748937C96}"/>
              </a:ext>
            </a:extLst>
          </p:cNvPr>
          <p:cNvPicPr>
            <a:picLocks noChangeAspect="1"/>
          </p:cNvPicPr>
          <p:nvPr/>
        </p:nvPicPr>
        <p:blipFill>
          <a:blip r:embed="rId5"/>
          <a:stretch>
            <a:fillRect/>
          </a:stretch>
        </p:blipFill>
        <p:spPr>
          <a:xfrm>
            <a:off x="673034" y="1653246"/>
            <a:ext cx="8526065" cy="4467849"/>
          </a:xfrm>
          <a:prstGeom prst="rect">
            <a:avLst/>
          </a:prstGeom>
        </p:spPr>
      </p:pic>
      <p:sp>
        <p:nvSpPr>
          <p:cNvPr id="7" name="Rectángulo 6">
            <a:extLst>
              <a:ext uri="{FF2B5EF4-FFF2-40B4-BE49-F238E27FC236}">
                <a16:creationId xmlns:a16="http://schemas.microsoft.com/office/drawing/2014/main" id="{F14139FF-60CA-4F53-B173-DB6ABB4DE774}"/>
              </a:ext>
            </a:extLst>
          </p:cNvPr>
          <p:cNvSpPr/>
          <p:nvPr/>
        </p:nvSpPr>
        <p:spPr>
          <a:xfrm>
            <a:off x="5523654" y="5000921"/>
            <a:ext cx="6096000" cy="830997"/>
          </a:xfrm>
          <a:prstGeom prst="rect">
            <a:avLst/>
          </a:prstGeom>
          <a:solidFill>
            <a:schemeClr val="bg1"/>
          </a:solidFill>
        </p:spPr>
        <p:txBody>
          <a:bodyPr>
            <a:spAutoFit/>
          </a:bodyPr>
          <a:lstStyle/>
          <a:p>
            <a:pPr algn="ctr"/>
            <a:r>
              <a:rPr lang="es-ES" sz="2400" dirty="0"/>
              <a:t>Se puede listar los servicios en ejecución con el comando </a:t>
            </a:r>
            <a:r>
              <a:rPr lang="es-ES" sz="2400" b="1" dirty="0"/>
              <a:t>$</a:t>
            </a:r>
            <a:r>
              <a:rPr lang="es-ES" sz="2400" b="1" dirty="0" err="1"/>
              <a:t>kubectl</a:t>
            </a:r>
            <a:r>
              <a:rPr lang="es-ES" sz="2400" b="1" dirty="0"/>
              <a:t> </a:t>
            </a:r>
            <a:r>
              <a:rPr lang="es-ES" sz="2400" b="1" dirty="0" err="1"/>
              <a:t>get</a:t>
            </a:r>
            <a:r>
              <a:rPr lang="es-ES" sz="2400" b="1" dirty="0"/>
              <a:t> </a:t>
            </a:r>
            <a:r>
              <a:rPr lang="es-ES" sz="2400" b="1" dirty="0" err="1"/>
              <a:t>services</a:t>
            </a:r>
            <a:endParaRPr lang="es-CO" sz="2400" b="1" dirty="0"/>
          </a:p>
        </p:txBody>
      </p:sp>
    </p:spTree>
    <p:extLst>
      <p:ext uri="{BB962C8B-B14F-4D97-AF65-F5344CB8AC3E}">
        <p14:creationId xmlns:p14="http://schemas.microsoft.com/office/powerpoint/2010/main" val="3214347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EL DIPLOMADO</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graphicFrame>
        <p:nvGraphicFramePr>
          <p:cNvPr id="2" name="Diagrama 1">
            <a:extLst>
              <a:ext uri="{FF2B5EF4-FFF2-40B4-BE49-F238E27FC236}">
                <a16:creationId xmlns:a16="http://schemas.microsoft.com/office/drawing/2014/main" id="{AA3CFE23-1646-4366-B90F-07BAF5DC1FC0}"/>
              </a:ext>
            </a:extLst>
          </p:cNvPr>
          <p:cNvGraphicFramePr/>
          <p:nvPr>
            <p:extLst>
              <p:ext uri="{D42A27DB-BD31-4B8C-83A1-F6EECF244321}">
                <p14:modId xmlns:p14="http://schemas.microsoft.com/office/powerpoint/2010/main" val="2955700121"/>
              </p:ext>
            </p:extLst>
          </p:nvPr>
        </p:nvGraphicFramePr>
        <p:xfrm>
          <a:off x="1204397" y="1651000"/>
          <a:ext cx="10259470" cy="48598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38278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Kubernetes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9481937" y="6402614"/>
            <a:ext cx="2466766" cy="369332"/>
          </a:xfrm>
          <a:prstGeom prst="rect">
            <a:avLst/>
          </a:prstGeom>
          <a:solidFill>
            <a:schemeClr val="bg1"/>
          </a:solidFill>
        </p:spPr>
        <p:txBody>
          <a:bodyPr wrap="none" rtlCol="0">
            <a:spAutoFit/>
          </a:bodyPr>
          <a:lstStyle/>
          <a:p>
            <a:r>
              <a:rPr lang="es-CO" i="1" dirty="0"/>
              <a:t>Fuente</a:t>
            </a:r>
            <a:r>
              <a:rPr lang="es-CO" dirty="0"/>
              <a:t>: </a:t>
            </a:r>
            <a:r>
              <a:rPr lang="en-US" i="1" dirty="0"/>
              <a:t>google academy</a:t>
            </a:r>
            <a:endParaRPr lang="es-CO" dirty="0"/>
          </a:p>
        </p:txBody>
      </p:sp>
      <p:pic>
        <p:nvPicPr>
          <p:cNvPr id="4" name="Imagen 3">
            <a:extLst>
              <a:ext uri="{FF2B5EF4-FFF2-40B4-BE49-F238E27FC236}">
                <a16:creationId xmlns:a16="http://schemas.microsoft.com/office/drawing/2014/main" id="{54856A5A-F887-4533-9637-6ED10A489A22}"/>
              </a:ext>
            </a:extLst>
          </p:cNvPr>
          <p:cNvPicPr>
            <a:picLocks noChangeAspect="1"/>
          </p:cNvPicPr>
          <p:nvPr/>
        </p:nvPicPr>
        <p:blipFill>
          <a:blip r:embed="rId5"/>
          <a:stretch>
            <a:fillRect/>
          </a:stretch>
        </p:blipFill>
        <p:spPr>
          <a:xfrm>
            <a:off x="985603" y="1582978"/>
            <a:ext cx="3958930" cy="4844923"/>
          </a:xfrm>
          <a:prstGeom prst="rect">
            <a:avLst/>
          </a:prstGeom>
        </p:spPr>
      </p:pic>
      <p:pic>
        <p:nvPicPr>
          <p:cNvPr id="5" name="Imagen 4">
            <a:extLst>
              <a:ext uri="{FF2B5EF4-FFF2-40B4-BE49-F238E27FC236}">
                <a16:creationId xmlns:a16="http://schemas.microsoft.com/office/drawing/2014/main" id="{1F98E1F0-BAE3-4EBD-B478-C3A5BF80DEBD}"/>
              </a:ext>
            </a:extLst>
          </p:cNvPr>
          <p:cNvPicPr>
            <a:picLocks noChangeAspect="1"/>
          </p:cNvPicPr>
          <p:nvPr/>
        </p:nvPicPr>
        <p:blipFill>
          <a:blip r:embed="rId6"/>
          <a:stretch>
            <a:fillRect/>
          </a:stretch>
        </p:blipFill>
        <p:spPr>
          <a:xfrm>
            <a:off x="5460460" y="1403311"/>
            <a:ext cx="6478421" cy="5066458"/>
          </a:xfrm>
          <a:prstGeom prst="rect">
            <a:avLst/>
          </a:prstGeom>
        </p:spPr>
      </p:pic>
    </p:spTree>
    <p:extLst>
      <p:ext uri="{BB962C8B-B14F-4D97-AF65-F5344CB8AC3E}">
        <p14:creationId xmlns:p14="http://schemas.microsoft.com/office/powerpoint/2010/main" val="1226805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Google Kubernetes Engine – GKE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9481937" y="6402614"/>
            <a:ext cx="2466766" cy="369332"/>
          </a:xfrm>
          <a:prstGeom prst="rect">
            <a:avLst/>
          </a:prstGeom>
          <a:solidFill>
            <a:schemeClr val="bg1"/>
          </a:solidFill>
        </p:spPr>
        <p:txBody>
          <a:bodyPr wrap="none" rtlCol="0">
            <a:spAutoFit/>
          </a:bodyPr>
          <a:lstStyle/>
          <a:p>
            <a:r>
              <a:rPr lang="es-CO" i="1" dirty="0"/>
              <a:t>Fuente</a:t>
            </a:r>
            <a:r>
              <a:rPr lang="es-CO" dirty="0"/>
              <a:t>: </a:t>
            </a:r>
            <a:r>
              <a:rPr lang="en-US" i="1" dirty="0"/>
              <a:t>google academy</a:t>
            </a:r>
            <a:endParaRPr lang="es-CO" dirty="0"/>
          </a:p>
        </p:txBody>
      </p:sp>
      <p:sp>
        <p:nvSpPr>
          <p:cNvPr id="2" name="Rectángulo 1">
            <a:extLst>
              <a:ext uri="{FF2B5EF4-FFF2-40B4-BE49-F238E27FC236}">
                <a16:creationId xmlns:a16="http://schemas.microsoft.com/office/drawing/2014/main" id="{5D6E6BB7-3EBF-48B9-9148-F1D7DD74A09E}"/>
              </a:ext>
            </a:extLst>
          </p:cNvPr>
          <p:cNvSpPr/>
          <p:nvPr/>
        </p:nvSpPr>
        <p:spPr>
          <a:xfrm>
            <a:off x="3200398" y="5310589"/>
            <a:ext cx="6096000" cy="1200329"/>
          </a:xfrm>
          <a:prstGeom prst="rect">
            <a:avLst/>
          </a:prstGeom>
        </p:spPr>
        <p:txBody>
          <a:bodyPr>
            <a:spAutoFit/>
          </a:bodyPr>
          <a:lstStyle/>
          <a:p>
            <a:pPr algn="ctr"/>
            <a:r>
              <a:rPr lang="es-ES" sz="2400" b="1" dirty="0"/>
              <a:t>Google Kubernetes Engine - GKE </a:t>
            </a:r>
            <a:r>
              <a:rPr lang="es-ES" sz="2400" dirty="0"/>
              <a:t>es el servicio de Kubernetes de Google </a:t>
            </a:r>
            <a:r>
              <a:rPr lang="es-ES" sz="2400" b="1" dirty="0"/>
              <a:t>altamente escalable</a:t>
            </a:r>
            <a:r>
              <a:rPr lang="es-ES" sz="2400" dirty="0"/>
              <a:t> y </a:t>
            </a:r>
            <a:r>
              <a:rPr lang="es-ES" sz="2400" b="1" dirty="0"/>
              <a:t>completamente automatizado</a:t>
            </a:r>
            <a:endParaRPr lang="es-CO" sz="2400" b="1" dirty="0"/>
          </a:p>
        </p:txBody>
      </p:sp>
      <p:pic>
        <p:nvPicPr>
          <p:cNvPr id="1026" name="Picture 2" descr="Using Google Cloud Service Accounts on GKE | by Nick Joyce | Real Kinetic  Blog">
            <a:extLst>
              <a:ext uri="{FF2B5EF4-FFF2-40B4-BE49-F238E27FC236}">
                <a16:creationId xmlns:a16="http://schemas.microsoft.com/office/drawing/2014/main" id="{0E0F953D-C9CB-491F-8314-81EA3D8FC1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133" y="1558925"/>
            <a:ext cx="9973733" cy="374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744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Google Kubernetes Engine – GKE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9481937" y="6402614"/>
            <a:ext cx="2466766" cy="369332"/>
          </a:xfrm>
          <a:prstGeom prst="rect">
            <a:avLst/>
          </a:prstGeom>
          <a:solidFill>
            <a:schemeClr val="bg1"/>
          </a:solidFill>
        </p:spPr>
        <p:txBody>
          <a:bodyPr wrap="none" rtlCol="0">
            <a:spAutoFit/>
          </a:bodyPr>
          <a:lstStyle/>
          <a:p>
            <a:r>
              <a:rPr lang="es-CO" i="1" dirty="0"/>
              <a:t>Fuente</a:t>
            </a:r>
            <a:r>
              <a:rPr lang="es-CO" dirty="0"/>
              <a:t>: </a:t>
            </a:r>
            <a:r>
              <a:rPr lang="en-US" i="1" dirty="0"/>
              <a:t>google academy</a:t>
            </a:r>
            <a:endParaRPr lang="es-CO" dirty="0"/>
          </a:p>
        </p:txBody>
      </p:sp>
      <p:pic>
        <p:nvPicPr>
          <p:cNvPr id="1026" name="Picture 2" descr="Using Google Cloud Service Accounts on GKE | by Nick Joyce | Real Kinetic  Blog">
            <a:extLst>
              <a:ext uri="{FF2B5EF4-FFF2-40B4-BE49-F238E27FC236}">
                <a16:creationId xmlns:a16="http://schemas.microsoft.com/office/drawing/2014/main" id="{0E0F953D-C9CB-491F-8314-81EA3D8FC1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314"/>
          <a:stretch/>
        </p:blipFill>
        <p:spPr bwMode="auto">
          <a:xfrm>
            <a:off x="5802837" y="1570439"/>
            <a:ext cx="6024634" cy="349262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5D6E6BB7-3EBF-48B9-9148-F1D7DD74A09E}"/>
              </a:ext>
            </a:extLst>
          </p:cNvPr>
          <p:cNvSpPr/>
          <p:nvPr/>
        </p:nvSpPr>
        <p:spPr>
          <a:xfrm>
            <a:off x="0" y="1856788"/>
            <a:ext cx="6173035" cy="1938992"/>
          </a:xfrm>
          <a:prstGeom prst="rect">
            <a:avLst/>
          </a:prstGeom>
        </p:spPr>
        <p:txBody>
          <a:bodyPr wrap="square">
            <a:spAutoFit/>
          </a:bodyPr>
          <a:lstStyle/>
          <a:p>
            <a:pPr algn="ctr"/>
            <a:r>
              <a:rPr lang="es-ES" sz="2400" b="1" dirty="0"/>
              <a:t>GKE</a:t>
            </a:r>
            <a:r>
              <a:rPr lang="es-ES" sz="2400" dirty="0"/>
              <a:t> es ideal si necesitas una plataforma que te permita configurar la infraestructura que ejecuta tus apps alojadas en contenedores, como las herramientas de redes, el escalamiento, el hardware y la seguridad. </a:t>
            </a:r>
            <a:endParaRPr lang="es-CO" sz="3200" b="1" dirty="0"/>
          </a:p>
        </p:txBody>
      </p:sp>
      <p:sp>
        <p:nvSpPr>
          <p:cNvPr id="4" name="Rectángulo 3">
            <a:extLst>
              <a:ext uri="{FF2B5EF4-FFF2-40B4-BE49-F238E27FC236}">
                <a16:creationId xmlns:a16="http://schemas.microsoft.com/office/drawing/2014/main" id="{28452D42-20CE-4501-82B0-4C18C3988CE1}"/>
              </a:ext>
            </a:extLst>
          </p:cNvPr>
          <p:cNvSpPr/>
          <p:nvPr/>
        </p:nvSpPr>
        <p:spPr>
          <a:xfrm>
            <a:off x="1718734" y="5202285"/>
            <a:ext cx="7126482" cy="1200329"/>
          </a:xfrm>
          <a:prstGeom prst="rect">
            <a:avLst/>
          </a:prstGeom>
        </p:spPr>
        <p:txBody>
          <a:bodyPr wrap="square">
            <a:spAutoFit/>
          </a:bodyPr>
          <a:lstStyle/>
          <a:p>
            <a:pPr algn="ctr"/>
            <a:r>
              <a:rPr lang="es-ES" sz="2400" b="1" dirty="0"/>
              <a:t>GKE </a:t>
            </a:r>
            <a:r>
              <a:rPr lang="es-ES" sz="2400" dirty="0"/>
              <a:t>proporciona la potencia operativa de </a:t>
            </a:r>
            <a:r>
              <a:rPr lang="es-ES" sz="2400" b="1" dirty="0"/>
              <a:t>Kubernetes</a:t>
            </a:r>
            <a:r>
              <a:rPr lang="es-ES" sz="2400" dirty="0"/>
              <a:t> y administra muchos de los componentes subyacentes, como el plano de control y los nodos.</a:t>
            </a:r>
            <a:endParaRPr lang="es-CO" sz="2400" dirty="0"/>
          </a:p>
        </p:txBody>
      </p:sp>
    </p:spTree>
    <p:extLst>
      <p:ext uri="{BB962C8B-B14F-4D97-AF65-F5344CB8AC3E}">
        <p14:creationId xmlns:p14="http://schemas.microsoft.com/office/powerpoint/2010/main" val="2099678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Google Kubernetes Engine – GKE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9481937" y="6402614"/>
            <a:ext cx="2466766" cy="369332"/>
          </a:xfrm>
          <a:prstGeom prst="rect">
            <a:avLst/>
          </a:prstGeom>
          <a:solidFill>
            <a:schemeClr val="bg1"/>
          </a:solidFill>
        </p:spPr>
        <p:txBody>
          <a:bodyPr wrap="none" rtlCol="0">
            <a:spAutoFit/>
          </a:bodyPr>
          <a:lstStyle/>
          <a:p>
            <a:r>
              <a:rPr lang="es-CO" i="1" dirty="0"/>
              <a:t>Fuente</a:t>
            </a:r>
            <a:r>
              <a:rPr lang="es-CO" dirty="0"/>
              <a:t>: </a:t>
            </a:r>
            <a:r>
              <a:rPr lang="en-US" i="1" dirty="0"/>
              <a:t>google academy</a:t>
            </a:r>
            <a:endParaRPr lang="es-CO" dirty="0"/>
          </a:p>
        </p:txBody>
      </p:sp>
      <p:sp>
        <p:nvSpPr>
          <p:cNvPr id="2" name="Rectángulo 1">
            <a:extLst>
              <a:ext uri="{FF2B5EF4-FFF2-40B4-BE49-F238E27FC236}">
                <a16:creationId xmlns:a16="http://schemas.microsoft.com/office/drawing/2014/main" id="{5D6E6BB7-3EBF-48B9-9148-F1D7DD74A09E}"/>
              </a:ext>
            </a:extLst>
          </p:cNvPr>
          <p:cNvSpPr/>
          <p:nvPr/>
        </p:nvSpPr>
        <p:spPr>
          <a:xfrm>
            <a:off x="6731000" y="1502666"/>
            <a:ext cx="6173035" cy="461665"/>
          </a:xfrm>
          <a:prstGeom prst="rect">
            <a:avLst/>
          </a:prstGeom>
        </p:spPr>
        <p:txBody>
          <a:bodyPr wrap="square">
            <a:spAutoFit/>
          </a:bodyPr>
          <a:lstStyle/>
          <a:p>
            <a:pPr algn="ctr"/>
            <a:r>
              <a:rPr lang="es-ES" sz="2400" b="1" dirty="0"/>
              <a:t>Modos de operación</a:t>
            </a:r>
            <a:endParaRPr lang="es-CO" sz="3200" b="1" dirty="0"/>
          </a:p>
        </p:txBody>
      </p:sp>
      <p:pic>
        <p:nvPicPr>
          <p:cNvPr id="7" name="Imagen 6">
            <a:extLst>
              <a:ext uri="{FF2B5EF4-FFF2-40B4-BE49-F238E27FC236}">
                <a16:creationId xmlns:a16="http://schemas.microsoft.com/office/drawing/2014/main" id="{0E5937E3-9ECB-43F8-ABFF-2484EA8CA4F5}"/>
              </a:ext>
            </a:extLst>
          </p:cNvPr>
          <p:cNvPicPr>
            <a:picLocks noChangeAspect="1"/>
          </p:cNvPicPr>
          <p:nvPr/>
        </p:nvPicPr>
        <p:blipFill rotWithShape="1">
          <a:blip r:embed="rId5"/>
          <a:srcRect l="48735" t="18210" r="7129" b="14614"/>
          <a:stretch/>
        </p:blipFill>
        <p:spPr>
          <a:xfrm>
            <a:off x="8844186" y="2889087"/>
            <a:ext cx="2658534" cy="2346680"/>
          </a:xfrm>
          <a:prstGeom prst="rect">
            <a:avLst/>
          </a:prstGeom>
        </p:spPr>
      </p:pic>
      <p:sp>
        <p:nvSpPr>
          <p:cNvPr id="8" name="Rectángulo 7">
            <a:extLst>
              <a:ext uri="{FF2B5EF4-FFF2-40B4-BE49-F238E27FC236}">
                <a16:creationId xmlns:a16="http://schemas.microsoft.com/office/drawing/2014/main" id="{0790645C-7A19-4D88-B3A5-64F679F0B3B6}"/>
              </a:ext>
            </a:extLst>
          </p:cNvPr>
          <p:cNvSpPr/>
          <p:nvPr/>
        </p:nvSpPr>
        <p:spPr>
          <a:xfrm>
            <a:off x="526227" y="2004988"/>
            <a:ext cx="7780867" cy="3170099"/>
          </a:xfrm>
          <a:prstGeom prst="rect">
            <a:avLst/>
          </a:prstGeom>
        </p:spPr>
        <p:txBody>
          <a:bodyPr wrap="square">
            <a:spAutoFit/>
          </a:bodyPr>
          <a:lstStyle/>
          <a:p>
            <a:pPr algn="just"/>
            <a:r>
              <a:rPr lang="es-ES" sz="2000" dirty="0">
                <a:solidFill>
                  <a:srgbClr val="202124"/>
                </a:solidFill>
                <a:latin typeface="Arial" panose="020B0604020202020204" pitchFamily="34" charset="0"/>
                <a:cs typeface="Arial" panose="020B0604020202020204" pitchFamily="34" charset="0"/>
              </a:rPr>
              <a:t>GKE ofrece los siguientes modos de operación para clústeres:</a:t>
            </a:r>
          </a:p>
          <a:p>
            <a:pPr algn="just"/>
            <a:endParaRPr lang="es-ES" sz="2000" dirty="0">
              <a:solidFill>
                <a:srgbClr val="202124"/>
              </a:solidFill>
              <a:latin typeface="Arial" panose="020B0604020202020204" pitchFamily="34" charset="0"/>
              <a:cs typeface="Arial" panose="020B0604020202020204" pitchFamily="34" charset="0"/>
            </a:endParaRPr>
          </a:p>
          <a:p>
            <a:pPr algn="just"/>
            <a:r>
              <a:rPr lang="es-ES" sz="2000" b="1" dirty="0">
                <a:solidFill>
                  <a:srgbClr val="202124"/>
                </a:solidFill>
                <a:latin typeface="Arial" panose="020B0604020202020204" pitchFamily="34" charset="0"/>
                <a:cs typeface="Arial" panose="020B0604020202020204" pitchFamily="34" charset="0"/>
              </a:rPr>
              <a:t>Modo Autopilot (recomendado)</a:t>
            </a:r>
            <a:r>
              <a:rPr lang="es-ES" sz="2000" dirty="0">
                <a:solidFill>
                  <a:srgbClr val="202124"/>
                </a:solidFill>
                <a:latin typeface="Arial" panose="020B0604020202020204" pitchFamily="34" charset="0"/>
                <a:cs typeface="Arial" panose="020B0604020202020204" pitchFamily="34" charset="0"/>
              </a:rPr>
              <a:t>: GKE administra la infraestructura subyacente, como la configuración del nodo, el ajuste de escala automático, las actualizaciones automáticas, la configuración de seguridad de referencia y la configuración de red de referencia.</a:t>
            </a:r>
          </a:p>
          <a:p>
            <a:pPr algn="just">
              <a:buFont typeface="Arial" panose="020B0604020202020204" pitchFamily="34" charset="0"/>
              <a:buChar char="•"/>
            </a:pPr>
            <a:endParaRPr lang="es-ES" sz="2000" dirty="0">
              <a:solidFill>
                <a:srgbClr val="202124"/>
              </a:solidFill>
              <a:latin typeface="Arial" panose="020B0604020202020204" pitchFamily="34" charset="0"/>
              <a:cs typeface="Arial" panose="020B0604020202020204" pitchFamily="34" charset="0"/>
            </a:endParaRPr>
          </a:p>
          <a:p>
            <a:pPr algn="just"/>
            <a:r>
              <a:rPr lang="es-ES" sz="2000" b="1" dirty="0">
                <a:solidFill>
                  <a:srgbClr val="202124"/>
                </a:solidFill>
                <a:latin typeface="Arial" panose="020B0604020202020204" pitchFamily="34" charset="0"/>
                <a:cs typeface="Arial" panose="020B0604020202020204" pitchFamily="34" charset="0"/>
              </a:rPr>
              <a:t>Modo Standard</a:t>
            </a:r>
            <a:r>
              <a:rPr lang="es-ES" sz="2000" dirty="0">
                <a:solidFill>
                  <a:srgbClr val="202124"/>
                </a:solidFill>
                <a:latin typeface="Arial" panose="020B0604020202020204" pitchFamily="34" charset="0"/>
                <a:cs typeface="Arial" panose="020B0604020202020204" pitchFamily="34" charset="0"/>
              </a:rPr>
              <a:t>: Administras la infraestructura subyacente, incluida la configuración de los nodos individuales.</a:t>
            </a:r>
          </a:p>
        </p:txBody>
      </p:sp>
      <p:sp>
        <p:nvSpPr>
          <p:cNvPr id="10" name="Rectángulo 9">
            <a:extLst>
              <a:ext uri="{FF2B5EF4-FFF2-40B4-BE49-F238E27FC236}">
                <a16:creationId xmlns:a16="http://schemas.microsoft.com/office/drawing/2014/main" id="{0C2D4652-C868-4E6A-B4E5-3D3E0A43BF69}"/>
              </a:ext>
            </a:extLst>
          </p:cNvPr>
          <p:cNvSpPr/>
          <p:nvPr/>
        </p:nvSpPr>
        <p:spPr>
          <a:xfrm>
            <a:off x="2795505" y="5940949"/>
            <a:ext cx="6096000" cy="646331"/>
          </a:xfrm>
          <a:prstGeom prst="rect">
            <a:avLst/>
          </a:prstGeom>
        </p:spPr>
        <p:txBody>
          <a:bodyPr>
            <a:spAutoFit/>
          </a:bodyPr>
          <a:lstStyle/>
          <a:p>
            <a:pPr algn="ctr"/>
            <a:r>
              <a:rPr lang="es-ES" dirty="0">
                <a:solidFill>
                  <a:schemeClr val="accent1"/>
                </a:solidFill>
                <a:latin typeface="Arial" panose="020B0604020202020204" pitchFamily="34" charset="0"/>
                <a:cs typeface="Arial" panose="020B0604020202020204" pitchFamily="34" charset="0"/>
              </a:rPr>
              <a:t>No puedes convertir un clúster de Standard a Autopilot después de crearlo.</a:t>
            </a:r>
          </a:p>
        </p:txBody>
      </p:sp>
    </p:spTree>
    <p:extLst>
      <p:ext uri="{BB962C8B-B14F-4D97-AF65-F5344CB8AC3E}">
        <p14:creationId xmlns:p14="http://schemas.microsoft.com/office/powerpoint/2010/main" val="4211348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Google Kubernetes Engine – GKE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9481937" y="6402614"/>
            <a:ext cx="2466766" cy="369332"/>
          </a:xfrm>
          <a:prstGeom prst="rect">
            <a:avLst/>
          </a:prstGeom>
          <a:solidFill>
            <a:schemeClr val="bg1"/>
          </a:solidFill>
        </p:spPr>
        <p:txBody>
          <a:bodyPr wrap="none" rtlCol="0">
            <a:spAutoFit/>
          </a:bodyPr>
          <a:lstStyle/>
          <a:p>
            <a:r>
              <a:rPr lang="es-CO" i="1" dirty="0"/>
              <a:t>Fuente</a:t>
            </a:r>
            <a:r>
              <a:rPr lang="es-CO" dirty="0"/>
              <a:t>: </a:t>
            </a:r>
            <a:r>
              <a:rPr lang="en-US" i="1" dirty="0"/>
              <a:t>google academy</a:t>
            </a:r>
            <a:endParaRPr lang="es-CO" dirty="0"/>
          </a:p>
        </p:txBody>
      </p:sp>
      <p:sp>
        <p:nvSpPr>
          <p:cNvPr id="2" name="Rectángulo 1">
            <a:extLst>
              <a:ext uri="{FF2B5EF4-FFF2-40B4-BE49-F238E27FC236}">
                <a16:creationId xmlns:a16="http://schemas.microsoft.com/office/drawing/2014/main" id="{5D6E6BB7-3EBF-48B9-9148-F1D7DD74A09E}"/>
              </a:ext>
            </a:extLst>
          </p:cNvPr>
          <p:cNvSpPr/>
          <p:nvPr/>
        </p:nvSpPr>
        <p:spPr>
          <a:xfrm>
            <a:off x="7086935" y="1515718"/>
            <a:ext cx="6173035" cy="461665"/>
          </a:xfrm>
          <a:prstGeom prst="rect">
            <a:avLst/>
          </a:prstGeom>
        </p:spPr>
        <p:txBody>
          <a:bodyPr wrap="square">
            <a:spAutoFit/>
          </a:bodyPr>
          <a:lstStyle/>
          <a:p>
            <a:pPr algn="ctr"/>
            <a:r>
              <a:rPr lang="es-ES" sz="2400" b="1" dirty="0"/>
              <a:t>¿Porque Autopilot?</a:t>
            </a:r>
            <a:endParaRPr lang="es-CO" sz="3200" b="1" dirty="0"/>
          </a:p>
        </p:txBody>
      </p:sp>
      <p:pic>
        <p:nvPicPr>
          <p:cNvPr id="7" name="Imagen 6">
            <a:extLst>
              <a:ext uri="{FF2B5EF4-FFF2-40B4-BE49-F238E27FC236}">
                <a16:creationId xmlns:a16="http://schemas.microsoft.com/office/drawing/2014/main" id="{0E5937E3-9ECB-43F8-ABFF-2484EA8CA4F5}"/>
              </a:ext>
            </a:extLst>
          </p:cNvPr>
          <p:cNvPicPr>
            <a:picLocks noChangeAspect="1"/>
          </p:cNvPicPr>
          <p:nvPr/>
        </p:nvPicPr>
        <p:blipFill rotWithShape="1">
          <a:blip r:embed="rId5"/>
          <a:srcRect l="48735" t="18210" r="7129" b="14614"/>
          <a:stretch/>
        </p:blipFill>
        <p:spPr>
          <a:xfrm>
            <a:off x="8844186" y="2889087"/>
            <a:ext cx="2658534" cy="2346680"/>
          </a:xfrm>
          <a:prstGeom prst="rect">
            <a:avLst/>
          </a:prstGeom>
        </p:spPr>
      </p:pic>
      <p:sp>
        <p:nvSpPr>
          <p:cNvPr id="8" name="Rectángulo 7">
            <a:extLst>
              <a:ext uri="{FF2B5EF4-FFF2-40B4-BE49-F238E27FC236}">
                <a16:creationId xmlns:a16="http://schemas.microsoft.com/office/drawing/2014/main" id="{0790645C-7A19-4D88-B3A5-64F679F0B3B6}"/>
              </a:ext>
            </a:extLst>
          </p:cNvPr>
          <p:cNvSpPr/>
          <p:nvPr/>
        </p:nvSpPr>
        <p:spPr>
          <a:xfrm>
            <a:off x="387805" y="1690483"/>
            <a:ext cx="7780867" cy="4247317"/>
          </a:xfrm>
          <a:prstGeom prst="rect">
            <a:avLst/>
          </a:prstGeom>
        </p:spPr>
        <p:txBody>
          <a:bodyPr wrap="square">
            <a:spAutoFit/>
          </a:bodyPr>
          <a:lstStyle/>
          <a:p>
            <a:r>
              <a:rPr lang="es-ES" dirty="0"/>
              <a:t>Autopilot proporciona una configuración predeterminada que tiene beneficios como los siguientes:</a:t>
            </a:r>
          </a:p>
          <a:p>
            <a:endParaRPr lang="es-ES" dirty="0"/>
          </a:p>
          <a:p>
            <a:pPr algn="just"/>
            <a:r>
              <a:rPr lang="es-ES" b="1" dirty="0"/>
              <a:t>Eficacia en costos</a:t>
            </a:r>
            <a:r>
              <a:rPr lang="es-ES" dirty="0"/>
              <a:t>: solo pagas por los recursos de procesamiento que usan tus cargas de trabajo mientras se ejecutan. No pagas por la capacidad sin uso en los nodos, los </a:t>
            </a:r>
            <a:r>
              <a:rPr lang="es-ES" dirty="0" err="1"/>
              <a:t>Pods</a:t>
            </a:r>
            <a:r>
              <a:rPr lang="es-ES" dirty="0"/>
              <a:t> del sistema, los costos del sistema operativo ni las cargas de trabajo no programadas.</a:t>
            </a:r>
          </a:p>
          <a:p>
            <a:pPr algn="just"/>
            <a:endParaRPr lang="es-ES" dirty="0"/>
          </a:p>
          <a:p>
            <a:pPr algn="just"/>
            <a:r>
              <a:rPr lang="es-ES" b="1" dirty="0"/>
              <a:t>Automatización</a:t>
            </a:r>
            <a:r>
              <a:rPr lang="es-ES" dirty="0"/>
              <a:t>: Google administra los nodos, crea nodos nuevos para tus apps y configura actualizaciones y reparaciones automáticas. GKE escala los nodos y las cargas de trabajo de forma automática en función del tráfico.</a:t>
            </a:r>
          </a:p>
          <a:p>
            <a:pPr algn="just"/>
            <a:endParaRPr lang="es-ES" dirty="0"/>
          </a:p>
          <a:p>
            <a:pPr algn="just"/>
            <a:r>
              <a:rPr lang="es-ES" b="1" dirty="0"/>
              <a:t>Mejora de la postura y confiabilidad de la seguridad</a:t>
            </a:r>
            <a:r>
              <a:rPr lang="es-ES" dirty="0"/>
              <a:t>: los clústeres de Autopilot habilitan muchas opciones de configuración de seguridad de GKE y las prácticas recomendadas de Kubernetes de forma predeterminada.</a:t>
            </a:r>
          </a:p>
        </p:txBody>
      </p:sp>
    </p:spTree>
    <p:extLst>
      <p:ext uri="{BB962C8B-B14F-4D97-AF65-F5344CB8AC3E}">
        <p14:creationId xmlns:p14="http://schemas.microsoft.com/office/powerpoint/2010/main" val="2264091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Google Kubernetes Engine – GKE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9481937" y="6402614"/>
            <a:ext cx="2466766" cy="369332"/>
          </a:xfrm>
          <a:prstGeom prst="rect">
            <a:avLst/>
          </a:prstGeom>
          <a:solidFill>
            <a:schemeClr val="bg1"/>
          </a:solidFill>
        </p:spPr>
        <p:txBody>
          <a:bodyPr wrap="none" rtlCol="0">
            <a:spAutoFit/>
          </a:bodyPr>
          <a:lstStyle/>
          <a:p>
            <a:r>
              <a:rPr lang="es-CO" i="1" dirty="0"/>
              <a:t>Fuente</a:t>
            </a:r>
            <a:r>
              <a:rPr lang="es-CO" dirty="0"/>
              <a:t>: </a:t>
            </a:r>
            <a:r>
              <a:rPr lang="en-US" i="1" dirty="0"/>
              <a:t>google academy</a:t>
            </a:r>
            <a:endParaRPr lang="es-CO" dirty="0"/>
          </a:p>
        </p:txBody>
      </p:sp>
      <p:sp>
        <p:nvSpPr>
          <p:cNvPr id="2" name="Rectángulo 1">
            <a:extLst>
              <a:ext uri="{FF2B5EF4-FFF2-40B4-BE49-F238E27FC236}">
                <a16:creationId xmlns:a16="http://schemas.microsoft.com/office/drawing/2014/main" id="{5D6E6BB7-3EBF-48B9-9148-F1D7DD74A09E}"/>
              </a:ext>
            </a:extLst>
          </p:cNvPr>
          <p:cNvSpPr/>
          <p:nvPr/>
        </p:nvSpPr>
        <p:spPr>
          <a:xfrm>
            <a:off x="7086935" y="1515718"/>
            <a:ext cx="6173035" cy="461665"/>
          </a:xfrm>
          <a:prstGeom prst="rect">
            <a:avLst/>
          </a:prstGeom>
        </p:spPr>
        <p:txBody>
          <a:bodyPr wrap="square">
            <a:spAutoFit/>
          </a:bodyPr>
          <a:lstStyle/>
          <a:p>
            <a:pPr algn="ctr"/>
            <a:r>
              <a:rPr lang="es-ES" sz="2400" b="1" dirty="0"/>
              <a:t>¿Porque Standard?</a:t>
            </a:r>
            <a:endParaRPr lang="es-CO" sz="3200" b="1" dirty="0"/>
          </a:p>
        </p:txBody>
      </p:sp>
      <p:pic>
        <p:nvPicPr>
          <p:cNvPr id="7" name="Imagen 6">
            <a:extLst>
              <a:ext uri="{FF2B5EF4-FFF2-40B4-BE49-F238E27FC236}">
                <a16:creationId xmlns:a16="http://schemas.microsoft.com/office/drawing/2014/main" id="{0E5937E3-9ECB-43F8-ABFF-2484EA8CA4F5}"/>
              </a:ext>
            </a:extLst>
          </p:cNvPr>
          <p:cNvPicPr>
            <a:picLocks noChangeAspect="1"/>
          </p:cNvPicPr>
          <p:nvPr/>
        </p:nvPicPr>
        <p:blipFill rotWithShape="1">
          <a:blip r:embed="rId5"/>
          <a:srcRect l="48735" t="18210" r="7129" b="14614"/>
          <a:stretch/>
        </p:blipFill>
        <p:spPr>
          <a:xfrm>
            <a:off x="9115120" y="2891745"/>
            <a:ext cx="2658534" cy="2346680"/>
          </a:xfrm>
          <a:prstGeom prst="rect">
            <a:avLst/>
          </a:prstGeom>
        </p:spPr>
      </p:pic>
      <p:sp>
        <p:nvSpPr>
          <p:cNvPr id="8" name="Rectángulo 7">
            <a:extLst>
              <a:ext uri="{FF2B5EF4-FFF2-40B4-BE49-F238E27FC236}">
                <a16:creationId xmlns:a16="http://schemas.microsoft.com/office/drawing/2014/main" id="{0790645C-7A19-4D88-B3A5-64F679F0B3B6}"/>
              </a:ext>
            </a:extLst>
          </p:cNvPr>
          <p:cNvSpPr/>
          <p:nvPr/>
        </p:nvSpPr>
        <p:spPr>
          <a:xfrm>
            <a:off x="333860" y="1533623"/>
            <a:ext cx="8459861" cy="4016484"/>
          </a:xfrm>
          <a:prstGeom prst="rect">
            <a:avLst/>
          </a:prstGeom>
          <a:solidFill>
            <a:schemeClr val="bg1"/>
          </a:solidFill>
        </p:spPr>
        <p:txBody>
          <a:bodyPr wrap="square">
            <a:spAutoFit/>
          </a:bodyPr>
          <a:lstStyle/>
          <a:p>
            <a:pPr algn="just"/>
            <a:r>
              <a:rPr lang="es-ES" sz="1700" b="1" dirty="0"/>
              <a:t>Grupos de nodos</a:t>
            </a:r>
            <a:r>
              <a:rPr lang="es-ES" sz="1700" dirty="0"/>
              <a:t>: Puedes crear y administrar grupos de nodos con una configuración similar.</a:t>
            </a:r>
          </a:p>
          <a:p>
            <a:pPr algn="just"/>
            <a:endParaRPr lang="es-ES" sz="1700" dirty="0"/>
          </a:p>
          <a:p>
            <a:pPr algn="just"/>
            <a:r>
              <a:rPr lang="es-ES" sz="1700" b="1" dirty="0"/>
              <a:t>Seguridad</a:t>
            </a:r>
            <a:r>
              <a:rPr lang="es-ES" sz="1700" dirty="0"/>
              <a:t>: Los clústeres de GKE Standard tienen medidas de endurecimiento predeterminadas. Puedes habilitar estas funciones de forma manual y ajustar la configuración.</a:t>
            </a:r>
          </a:p>
          <a:p>
            <a:pPr algn="just"/>
            <a:endParaRPr lang="es-ES" sz="1700" dirty="0"/>
          </a:p>
          <a:p>
            <a:pPr algn="just"/>
            <a:r>
              <a:rPr lang="es-ES" sz="1700" b="1" dirty="0"/>
              <a:t>Escalamiento</a:t>
            </a:r>
            <a:r>
              <a:rPr lang="es-ES" sz="1700" dirty="0"/>
              <a:t>: Debes establecer el aprovisionamiento automático de nodos y el ajuste de escala automático y asegurarte de que tus nodos no tengan demasiados o muy pocos recursos.</a:t>
            </a:r>
          </a:p>
          <a:p>
            <a:pPr algn="just"/>
            <a:endParaRPr lang="es-ES" sz="1700" dirty="0"/>
          </a:p>
          <a:p>
            <a:pPr algn="just"/>
            <a:r>
              <a:rPr lang="es-ES" sz="1700" b="1" dirty="0"/>
              <a:t>Administración de recursos</a:t>
            </a:r>
            <a:r>
              <a:rPr lang="es-ES" sz="1700" dirty="0"/>
              <a:t>: Debes evaluar las necesidades de recursos de cada carga de trabajo que ejecutas en clústeres Standard para asegurarte de que las solicitudes de recursos cumplan con los requisitos de carga de trabajo.</a:t>
            </a:r>
          </a:p>
          <a:p>
            <a:pPr algn="just"/>
            <a:endParaRPr lang="es-ES" sz="1700" dirty="0"/>
          </a:p>
          <a:p>
            <a:pPr algn="just"/>
            <a:r>
              <a:rPr lang="es-ES" sz="1700" b="1" dirty="0"/>
              <a:t>Administración de versiones</a:t>
            </a:r>
            <a:r>
              <a:rPr lang="es-ES" sz="1700" dirty="0"/>
              <a:t>: Puedes configurar las actualizaciones automáticas y las versiones de GKE cuando creas o actualizas el clúster.</a:t>
            </a:r>
          </a:p>
        </p:txBody>
      </p:sp>
    </p:spTree>
    <p:extLst>
      <p:ext uri="{BB962C8B-B14F-4D97-AF65-F5344CB8AC3E}">
        <p14:creationId xmlns:p14="http://schemas.microsoft.com/office/powerpoint/2010/main" val="3312949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Google Kubernetes Engine – GKE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pic>
        <p:nvPicPr>
          <p:cNvPr id="6" name="Imagen 5">
            <a:extLst>
              <a:ext uri="{FF2B5EF4-FFF2-40B4-BE49-F238E27FC236}">
                <a16:creationId xmlns:a16="http://schemas.microsoft.com/office/drawing/2014/main" id="{A420133F-B5C2-4DB9-B2D3-1D9340863C9A}"/>
              </a:ext>
            </a:extLst>
          </p:cNvPr>
          <p:cNvPicPr>
            <a:picLocks noChangeAspect="1"/>
          </p:cNvPicPr>
          <p:nvPr/>
        </p:nvPicPr>
        <p:blipFill>
          <a:blip r:embed="rId5"/>
          <a:stretch>
            <a:fillRect/>
          </a:stretch>
        </p:blipFill>
        <p:spPr>
          <a:xfrm>
            <a:off x="1981200" y="1401657"/>
            <a:ext cx="8657920" cy="5282477"/>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9481937" y="6402614"/>
            <a:ext cx="2466766" cy="369332"/>
          </a:xfrm>
          <a:prstGeom prst="rect">
            <a:avLst/>
          </a:prstGeom>
          <a:solidFill>
            <a:schemeClr val="bg1"/>
          </a:solidFill>
        </p:spPr>
        <p:txBody>
          <a:bodyPr wrap="none" rtlCol="0">
            <a:spAutoFit/>
          </a:bodyPr>
          <a:lstStyle/>
          <a:p>
            <a:r>
              <a:rPr lang="es-CO" i="1" dirty="0"/>
              <a:t>Fuente</a:t>
            </a:r>
            <a:r>
              <a:rPr lang="es-CO" dirty="0"/>
              <a:t>: </a:t>
            </a:r>
            <a:r>
              <a:rPr lang="en-US" i="1" dirty="0"/>
              <a:t>google academy</a:t>
            </a:r>
            <a:endParaRPr lang="es-CO" dirty="0"/>
          </a:p>
        </p:txBody>
      </p:sp>
    </p:spTree>
    <p:extLst>
      <p:ext uri="{BB962C8B-B14F-4D97-AF65-F5344CB8AC3E}">
        <p14:creationId xmlns:p14="http://schemas.microsoft.com/office/powerpoint/2010/main" val="354237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1 Título"/>
          <p:cNvSpPr txBox="1">
            <a:spLocks/>
          </p:cNvSpPr>
          <p:nvPr/>
        </p:nvSpPr>
        <p:spPr>
          <a:xfrm>
            <a:off x="1889667" y="724090"/>
            <a:ext cx="8468149" cy="922114"/>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solidFill>
                  <a:schemeClr val="accent4"/>
                </a:solidFill>
                <a:latin typeface="+mn-lt"/>
              </a:rPr>
              <a:t>Fuentes de información</a:t>
            </a:r>
            <a:endParaRPr lang="es-CO" sz="2700" b="1" dirty="0">
              <a:latin typeface="+mn-lt"/>
            </a:endParaRPr>
          </a:p>
        </p:txBody>
      </p:sp>
      <p:sp>
        <p:nvSpPr>
          <p:cNvPr id="2" name="Rectángulo 1">
            <a:extLst>
              <a:ext uri="{FF2B5EF4-FFF2-40B4-BE49-F238E27FC236}">
                <a16:creationId xmlns:a16="http://schemas.microsoft.com/office/drawing/2014/main" id="{8304F04A-BD97-4051-A502-58848015B99E}"/>
              </a:ext>
            </a:extLst>
          </p:cNvPr>
          <p:cNvSpPr/>
          <p:nvPr/>
        </p:nvSpPr>
        <p:spPr>
          <a:xfrm>
            <a:off x="1736198" y="3628075"/>
            <a:ext cx="8338603" cy="2739211"/>
          </a:xfrm>
          <a:prstGeom prst="rect">
            <a:avLst/>
          </a:prstGeom>
        </p:spPr>
        <p:txBody>
          <a:bodyPr wrap="square">
            <a:spAutoFit/>
          </a:bodyPr>
          <a:lstStyle/>
          <a:p>
            <a:pPr algn="ctr"/>
            <a:r>
              <a:rPr lang="es-CO" b="1" dirty="0"/>
              <a:t>Google App </a:t>
            </a:r>
            <a:r>
              <a:rPr lang="es-CO" b="1" dirty="0" err="1"/>
              <a:t>Engine</a:t>
            </a:r>
            <a:endParaRPr lang="es-CO" b="1" dirty="0"/>
          </a:p>
          <a:p>
            <a:pPr algn="ctr"/>
            <a:r>
              <a:rPr lang="es-CO" dirty="0">
                <a:hlinkClick r:id="rId5"/>
              </a:rPr>
              <a:t>https://cloud.google.com/appengine/docs/</a:t>
            </a:r>
            <a:endParaRPr lang="es-CO" dirty="0"/>
          </a:p>
          <a:p>
            <a:pPr algn="ctr"/>
            <a:endParaRPr lang="es-CO" dirty="0"/>
          </a:p>
          <a:p>
            <a:pPr algn="ctr"/>
            <a:r>
              <a:rPr lang="fr-FR" b="1" dirty="0"/>
              <a:t>Google App Engine Flexible Environment</a:t>
            </a:r>
          </a:p>
          <a:p>
            <a:pPr algn="ctr"/>
            <a:r>
              <a:rPr lang="es-CO" dirty="0">
                <a:hlinkClick r:id="rId6"/>
              </a:rPr>
              <a:t>https://cloud.google.com/appengine/docs/flexible/</a:t>
            </a:r>
            <a:endParaRPr lang="es-CO" dirty="0"/>
          </a:p>
          <a:p>
            <a:pPr algn="ctr"/>
            <a:endParaRPr lang="es-CO" dirty="0"/>
          </a:p>
          <a:p>
            <a:pPr algn="ctr"/>
            <a:r>
              <a:rPr lang="fr-FR" b="1" dirty="0"/>
              <a:t>Google App Engine Standard Environment</a:t>
            </a:r>
          </a:p>
          <a:p>
            <a:pPr algn="ctr"/>
            <a:r>
              <a:rPr lang="es-CO" dirty="0">
                <a:hlinkClick r:id="rId7"/>
              </a:rPr>
              <a:t>https://cloud.google.com/appengine/docs/standard/</a:t>
            </a:r>
            <a:endParaRPr lang="es-CO" dirty="0"/>
          </a:p>
          <a:p>
            <a:pPr algn="ctr"/>
            <a:endParaRPr lang="es-CO" sz="2800" b="1" dirty="0">
              <a:solidFill>
                <a:schemeClr val="accent6">
                  <a:lumMod val="75000"/>
                </a:schemeClr>
              </a:solidFill>
            </a:endParaRPr>
          </a:p>
        </p:txBody>
      </p:sp>
      <p:pic>
        <p:nvPicPr>
          <p:cNvPr id="14342" name="Picture 6" descr="Google Cloud Platform Tutorial: From Zero to Hero with GCP">
            <a:extLst>
              <a:ext uri="{FF2B5EF4-FFF2-40B4-BE49-F238E27FC236}">
                <a16:creationId xmlns:a16="http://schemas.microsoft.com/office/drawing/2014/main" id="{3BE43724-1DB8-4816-A62A-F7ECA28D42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0934" y="1575438"/>
            <a:ext cx="3649133" cy="2052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346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80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DESARROLLO DEL DIPLOMADO</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graphicFrame>
        <p:nvGraphicFramePr>
          <p:cNvPr id="2" name="Diagrama 1">
            <a:extLst>
              <a:ext uri="{FF2B5EF4-FFF2-40B4-BE49-F238E27FC236}">
                <a16:creationId xmlns:a16="http://schemas.microsoft.com/office/drawing/2014/main" id="{AA3CFE23-1646-4366-B90F-07BAF5DC1FC0}"/>
              </a:ext>
            </a:extLst>
          </p:cNvPr>
          <p:cNvGraphicFramePr/>
          <p:nvPr>
            <p:extLst>
              <p:ext uri="{D42A27DB-BD31-4B8C-83A1-F6EECF244321}">
                <p14:modId xmlns:p14="http://schemas.microsoft.com/office/powerpoint/2010/main" val="98118091"/>
              </p:ext>
            </p:extLst>
          </p:nvPr>
        </p:nvGraphicFramePr>
        <p:xfrm>
          <a:off x="1204397" y="1651000"/>
          <a:ext cx="10259470" cy="48598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98345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Google Kubernetes Engine GKE ?</a:t>
            </a:r>
          </a:p>
        </p:txBody>
      </p:sp>
      <p:sp>
        <p:nvSpPr>
          <p:cNvPr id="5" name="Rectángulo 4"/>
          <p:cNvSpPr/>
          <p:nvPr/>
        </p:nvSpPr>
        <p:spPr>
          <a:xfrm>
            <a:off x="1375893" y="1836172"/>
            <a:ext cx="9169760" cy="2062103"/>
          </a:xfrm>
          <a:prstGeom prst="rect">
            <a:avLst/>
          </a:prstGeom>
        </p:spPr>
        <p:txBody>
          <a:bodyPr wrap="square">
            <a:spAutoFit/>
          </a:bodyPr>
          <a:lstStyle/>
          <a:p>
            <a:r>
              <a:rPr lang="es-ES" sz="2800" b="1" dirty="0">
                <a:effectLst>
                  <a:outerShdw blurRad="38100" dist="38100" dir="2700000" algn="tl">
                    <a:srgbClr val="000000">
                      <a:alpha val="43137"/>
                    </a:srgbClr>
                  </a:outerShdw>
                </a:effectLst>
              </a:rPr>
              <a:t>Agenda</a:t>
            </a:r>
          </a:p>
          <a:p>
            <a:endParaRPr lang="es-ES" sz="2000" b="1" dirty="0"/>
          </a:p>
          <a:p>
            <a:r>
              <a:rPr lang="es-ES" sz="2000" b="1" dirty="0"/>
              <a:t>1.1. </a:t>
            </a:r>
            <a:r>
              <a:rPr lang="fr-FR" sz="2000" dirty="0"/>
              <a:t>Introduccion a los contenedores</a:t>
            </a:r>
            <a:endParaRPr lang="es-CO" sz="2000" dirty="0"/>
          </a:p>
          <a:p>
            <a:r>
              <a:rPr lang="es-ES" sz="2000" b="1" dirty="0"/>
              <a:t>1.2. </a:t>
            </a:r>
            <a:r>
              <a:rPr lang="fr-FR" sz="2000" dirty="0"/>
              <a:t>Introduccion a Kubernetes</a:t>
            </a:r>
            <a:endParaRPr lang="es-ES" sz="2000" dirty="0"/>
          </a:p>
          <a:p>
            <a:r>
              <a:rPr lang="es-ES" sz="2000" b="1" dirty="0"/>
              <a:t>1.3. </a:t>
            </a:r>
            <a:r>
              <a:rPr lang="fr-FR" sz="2000" dirty="0"/>
              <a:t>Google Kubernetes Engine - GKE</a:t>
            </a:r>
            <a:endParaRPr lang="es-CO" sz="2000" dirty="0"/>
          </a:p>
          <a:p>
            <a:r>
              <a:rPr lang="es-CO" sz="2000" dirty="0"/>
              <a:t>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Tree>
    <p:extLst>
      <p:ext uri="{BB962C8B-B14F-4D97-AF65-F5344CB8AC3E}">
        <p14:creationId xmlns:p14="http://schemas.microsoft.com/office/powerpoint/2010/main" val="2412599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Google Kubernetes Engine - GKE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9005667" y="6402614"/>
            <a:ext cx="3095078" cy="369332"/>
          </a:xfrm>
          <a:prstGeom prst="rect">
            <a:avLst/>
          </a:prstGeom>
          <a:solidFill>
            <a:schemeClr val="bg1"/>
          </a:solidFill>
        </p:spPr>
        <p:txBody>
          <a:bodyPr wrap="none" rtlCol="0">
            <a:spAutoFit/>
          </a:bodyPr>
          <a:lstStyle/>
          <a:p>
            <a:r>
              <a:rPr lang="es-CO" i="1" dirty="0"/>
              <a:t>Fuente</a:t>
            </a:r>
            <a:r>
              <a:rPr lang="es-CO" dirty="0"/>
              <a:t>: </a:t>
            </a:r>
            <a:r>
              <a:rPr lang="es-CO" i="1" dirty="0"/>
              <a:t>Google cloud academy</a:t>
            </a:r>
            <a:endParaRPr lang="es-CO" dirty="0"/>
          </a:p>
        </p:txBody>
      </p:sp>
      <p:pic>
        <p:nvPicPr>
          <p:cNvPr id="5" name="Imagen 4">
            <a:extLst>
              <a:ext uri="{FF2B5EF4-FFF2-40B4-BE49-F238E27FC236}">
                <a16:creationId xmlns:a16="http://schemas.microsoft.com/office/drawing/2014/main" id="{4829F96B-843E-4121-8317-BEE0C8F2D59F}"/>
              </a:ext>
            </a:extLst>
          </p:cNvPr>
          <p:cNvPicPr>
            <a:picLocks noChangeAspect="1"/>
          </p:cNvPicPr>
          <p:nvPr/>
        </p:nvPicPr>
        <p:blipFill rotWithShape="1">
          <a:blip r:embed="rId5"/>
          <a:srcRect l="2032"/>
          <a:stretch/>
        </p:blipFill>
        <p:spPr>
          <a:xfrm>
            <a:off x="139189" y="1705451"/>
            <a:ext cx="8966047" cy="4514578"/>
          </a:xfrm>
          <a:prstGeom prst="rect">
            <a:avLst/>
          </a:prstGeom>
        </p:spPr>
      </p:pic>
      <p:sp>
        <p:nvSpPr>
          <p:cNvPr id="4" name="Rectángulo 3">
            <a:extLst>
              <a:ext uri="{FF2B5EF4-FFF2-40B4-BE49-F238E27FC236}">
                <a16:creationId xmlns:a16="http://schemas.microsoft.com/office/drawing/2014/main" id="{F39EE5FE-11E2-43F4-907F-AD939A8797AF}"/>
              </a:ext>
            </a:extLst>
          </p:cNvPr>
          <p:cNvSpPr/>
          <p:nvPr/>
        </p:nvSpPr>
        <p:spPr>
          <a:xfrm>
            <a:off x="8414878" y="1208856"/>
            <a:ext cx="3637933" cy="1631216"/>
          </a:xfrm>
          <a:prstGeom prst="rect">
            <a:avLst/>
          </a:prstGeom>
        </p:spPr>
        <p:txBody>
          <a:bodyPr wrap="square">
            <a:spAutoFit/>
          </a:bodyPr>
          <a:lstStyle/>
          <a:p>
            <a:pPr algn="ctr"/>
            <a:r>
              <a:rPr lang="es-ES" sz="2000" dirty="0"/>
              <a:t>Es un servicio administrado que puedes usar para </a:t>
            </a:r>
            <a:r>
              <a:rPr lang="es-ES" sz="2000" b="1" dirty="0"/>
              <a:t>implementar y operar aplicaciones alojadas en contenedores</a:t>
            </a:r>
            <a:r>
              <a:rPr lang="es-ES" sz="2000" dirty="0"/>
              <a:t> a gran escala con la infraestructura de Google</a:t>
            </a:r>
            <a:endParaRPr lang="es-CO" sz="2400" b="1" dirty="0"/>
          </a:p>
        </p:txBody>
      </p:sp>
    </p:spTree>
    <p:extLst>
      <p:ext uri="{BB962C8B-B14F-4D97-AF65-F5344CB8AC3E}">
        <p14:creationId xmlns:p14="http://schemas.microsoft.com/office/powerpoint/2010/main" val="824355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Google Kubernetes Engine - GKE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9005667" y="6402614"/>
            <a:ext cx="3095078" cy="369332"/>
          </a:xfrm>
          <a:prstGeom prst="rect">
            <a:avLst/>
          </a:prstGeom>
          <a:solidFill>
            <a:schemeClr val="bg1"/>
          </a:solidFill>
        </p:spPr>
        <p:txBody>
          <a:bodyPr wrap="none" rtlCol="0">
            <a:spAutoFit/>
          </a:bodyPr>
          <a:lstStyle/>
          <a:p>
            <a:r>
              <a:rPr lang="es-CO" i="1" dirty="0"/>
              <a:t>Fuente</a:t>
            </a:r>
            <a:r>
              <a:rPr lang="es-CO" dirty="0"/>
              <a:t>: </a:t>
            </a:r>
            <a:r>
              <a:rPr lang="es-CO" i="1" dirty="0"/>
              <a:t>Google cloud academy</a:t>
            </a:r>
            <a:endParaRPr lang="es-CO" dirty="0"/>
          </a:p>
        </p:txBody>
      </p:sp>
      <p:pic>
        <p:nvPicPr>
          <p:cNvPr id="8" name="Imagen 7">
            <a:extLst>
              <a:ext uri="{FF2B5EF4-FFF2-40B4-BE49-F238E27FC236}">
                <a16:creationId xmlns:a16="http://schemas.microsoft.com/office/drawing/2014/main" id="{597F49DA-AB6B-4626-A736-23254681943F}"/>
              </a:ext>
            </a:extLst>
          </p:cNvPr>
          <p:cNvPicPr>
            <a:picLocks noChangeAspect="1"/>
          </p:cNvPicPr>
          <p:nvPr/>
        </p:nvPicPr>
        <p:blipFill rotWithShape="1">
          <a:blip r:embed="rId5"/>
          <a:srcRect l="38257" r="37598" b="54321"/>
          <a:stretch/>
        </p:blipFill>
        <p:spPr>
          <a:xfrm>
            <a:off x="2994333" y="1711014"/>
            <a:ext cx="4659533" cy="4348341"/>
          </a:xfrm>
          <a:prstGeom prst="rect">
            <a:avLst/>
          </a:prstGeom>
        </p:spPr>
      </p:pic>
      <p:sp>
        <p:nvSpPr>
          <p:cNvPr id="10" name="Rectángulo 9">
            <a:extLst>
              <a:ext uri="{FF2B5EF4-FFF2-40B4-BE49-F238E27FC236}">
                <a16:creationId xmlns:a16="http://schemas.microsoft.com/office/drawing/2014/main" id="{A1AD1A74-D99A-49EF-9E51-5713E3BFD330}"/>
              </a:ext>
            </a:extLst>
          </p:cNvPr>
          <p:cNvSpPr/>
          <p:nvPr/>
        </p:nvSpPr>
        <p:spPr>
          <a:xfrm>
            <a:off x="6936609" y="1470466"/>
            <a:ext cx="5255391" cy="1938992"/>
          </a:xfrm>
          <a:prstGeom prst="rect">
            <a:avLst/>
          </a:prstGeom>
        </p:spPr>
        <p:txBody>
          <a:bodyPr wrap="square">
            <a:spAutoFit/>
          </a:bodyPr>
          <a:lstStyle/>
          <a:p>
            <a:pPr algn="ctr"/>
            <a:r>
              <a:rPr lang="es-ES" sz="2400" b="1" dirty="0"/>
              <a:t>GKE</a:t>
            </a:r>
            <a:r>
              <a:rPr lang="es-ES" sz="2400" dirty="0"/>
              <a:t> es una implementación administrada por Google de la plataforma de organización de contenedores de código abierto de </a:t>
            </a:r>
            <a:r>
              <a:rPr lang="es-ES" sz="2400" b="1" dirty="0"/>
              <a:t>Kubernetes</a:t>
            </a:r>
            <a:endParaRPr lang="es-CO" sz="3200" b="1" dirty="0"/>
          </a:p>
        </p:txBody>
      </p:sp>
      <p:pic>
        <p:nvPicPr>
          <p:cNvPr id="11" name="Imagen 10">
            <a:extLst>
              <a:ext uri="{FF2B5EF4-FFF2-40B4-BE49-F238E27FC236}">
                <a16:creationId xmlns:a16="http://schemas.microsoft.com/office/drawing/2014/main" id="{A4118216-3220-4465-8DB1-48055BD90997}"/>
              </a:ext>
            </a:extLst>
          </p:cNvPr>
          <p:cNvPicPr>
            <a:picLocks noChangeAspect="1"/>
          </p:cNvPicPr>
          <p:nvPr/>
        </p:nvPicPr>
        <p:blipFill rotWithShape="1">
          <a:blip r:embed="rId6"/>
          <a:srcRect l="25758" r="15690"/>
          <a:stretch/>
        </p:blipFill>
        <p:spPr>
          <a:xfrm>
            <a:off x="263197" y="2718604"/>
            <a:ext cx="2362562" cy="2333163"/>
          </a:xfrm>
          <a:prstGeom prst="rect">
            <a:avLst/>
          </a:prstGeom>
        </p:spPr>
      </p:pic>
      <p:sp>
        <p:nvSpPr>
          <p:cNvPr id="12" name="Rectángulo 11">
            <a:extLst>
              <a:ext uri="{FF2B5EF4-FFF2-40B4-BE49-F238E27FC236}">
                <a16:creationId xmlns:a16="http://schemas.microsoft.com/office/drawing/2014/main" id="{EA96CEAE-36D7-4E8E-8A33-2E664E6503C5}"/>
              </a:ext>
            </a:extLst>
          </p:cNvPr>
          <p:cNvSpPr/>
          <p:nvPr/>
        </p:nvSpPr>
        <p:spPr>
          <a:xfrm>
            <a:off x="7653866" y="4272741"/>
            <a:ext cx="3977179" cy="461665"/>
          </a:xfrm>
          <a:prstGeom prst="rect">
            <a:avLst/>
          </a:prstGeom>
        </p:spPr>
        <p:txBody>
          <a:bodyPr wrap="none">
            <a:spAutoFit/>
          </a:bodyPr>
          <a:lstStyle/>
          <a:p>
            <a:r>
              <a:rPr lang="es-CO" sz="2400" b="1" dirty="0"/>
              <a:t>Google desarrolló Kubernetes</a:t>
            </a:r>
          </a:p>
        </p:txBody>
      </p:sp>
    </p:spTree>
    <p:extLst>
      <p:ext uri="{BB962C8B-B14F-4D97-AF65-F5344CB8AC3E}">
        <p14:creationId xmlns:p14="http://schemas.microsoft.com/office/powerpoint/2010/main" val="63291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los Contenedores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9005667" y="6402614"/>
            <a:ext cx="3095078" cy="369332"/>
          </a:xfrm>
          <a:prstGeom prst="rect">
            <a:avLst/>
          </a:prstGeom>
          <a:solidFill>
            <a:schemeClr val="bg1"/>
          </a:solidFill>
        </p:spPr>
        <p:txBody>
          <a:bodyPr wrap="none" rtlCol="0">
            <a:spAutoFit/>
          </a:bodyPr>
          <a:lstStyle/>
          <a:p>
            <a:r>
              <a:rPr lang="es-CO" i="1" dirty="0"/>
              <a:t>Fuente</a:t>
            </a:r>
            <a:r>
              <a:rPr lang="es-CO" dirty="0"/>
              <a:t>: </a:t>
            </a:r>
            <a:r>
              <a:rPr lang="es-CO" i="1" dirty="0"/>
              <a:t>Google cloud academy</a:t>
            </a:r>
            <a:endParaRPr lang="es-CO" dirty="0"/>
          </a:p>
        </p:txBody>
      </p:sp>
      <p:sp>
        <p:nvSpPr>
          <p:cNvPr id="10" name="Rectángulo 9">
            <a:extLst>
              <a:ext uri="{FF2B5EF4-FFF2-40B4-BE49-F238E27FC236}">
                <a16:creationId xmlns:a16="http://schemas.microsoft.com/office/drawing/2014/main" id="{A1AD1A74-D99A-49EF-9E51-5713E3BFD330}"/>
              </a:ext>
            </a:extLst>
          </p:cNvPr>
          <p:cNvSpPr/>
          <p:nvPr/>
        </p:nvSpPr>
        <p:spPr>
          <a:xfrm>
            <a:off x="6375654" y="1935974"/>
            <a:ext cx="5255391" cy="1569660"/>
          </a:xfrm>
          <a:prstGeom prst="rect">
            <a:avLst/>
          </a:prstGeom>
        </p:spPr>
        <p:txBody>
          <a:bodyPr wrap="square">
            <a:spAutoFit/>
          </a:bodyPr>
          <a:lstStyle/>
          <a:p>
            <a:pPr algn="ctr"/>
            <a:r>
              <a:rPr lang="es-ES" sz="2400" dirty="0"/>
              <a:t>La </a:t>
            </a:r>
            <a:r>
              <a:rPr lang="es-ES" sz="2400" b="1" dirty="0"/>
              <a:t>infraestructura como servicio (IaaS)</a:t>
            </a:r>
            <a:r>
              <a:rPr lang="es-ES" sz="2400" dirty="0"/>
              <a:t> le permite aprovisionar recursos informáticos virtualizando el hardware mediante </a:t>
            </a:r>
            <a:r>
              <a:rPr lang="es-ES" sz="2400" b="1" dirty="0"/>
              <a:t>máquinas virtuales</a:t>
            </a:r>
            <a:r>
              <a:rPr lang="es-ES" sz="2400" dirty="0"/>
              <a:t>.</a:t>
            </a:r>
            <a:endParaRPr lang="es-CO" sz="3200" dirty="0"/>
          </a:p>
        </p:txBody>
      </p:sp>
      <p:sp>
        <p:nvSpPr>
          <p:cNvPr id="12" name="Rectángulo 11">
            <a:extLst>
              <a:ext uri="{FF2B5EF4-FFF2-40B4-BE49-F238E27FC236}">
                <a16:creationId xmlns:a16="http://schemas.microsoft.com/office/drawing/2014/main" id="{EA96CEAE-36D7-4E8E-8A33-2E664E6503C5}"/>
              </a:ext>
            </a:extLst>
          </p:cNvPr>
          <p:cNvSpPr/>
          <p:nvPr/>
        </p:nvSpPr>
        <p:spPr>
          <a:xfrm>
            <a:off x="6181601" y="4797656"/>
            <a:ext cx="5643495" cy="1323439"/>
          </a:xfrm>
          <a:prstGeom prst="rect">
            <a:avLst/>
          </a:prstGeom>
          <a:solidFill>
            <a:schemeClr val="bg1"/>
          </a:solidFill>
        </p:spPr>
        <p:txBody>
          <a:bodyPr wrap="square">
            <a:spAutoFit/>
          </a:bodyPr>
          <a:lstStyle/>
          <a:p>
            <a:pPr algn="ctr"/>
            <a:r>
              <a:rPr lang="es-ES" sz="2000" dirty="0"/>
              <a:t>Cada desarrollador puede implementar su propio sistema operativo, acceder al hardware y crear sus aplicaciones en un entorno autónomo con acceso a RAM, sistemas de archivos, interfaces de red, etc.</a:t>
            </a:r>
            <a:endParaRPr lang="es-CO" sz="2000" dirty="0"/>
          </a:p>
        </p:txBody>
      </p:sp>
      <p:pic>
        <p:nvPicPr>
          <p:cNvPr id="2" name="Imagen 1">
            <a:extLst>
              <a:ext uri="{FF2B5EF4-FFF2-40B4-BE49-F238E27FC236}">
                <a16:creationId xmlns:a16="http://schemas.microsoft.com/office/drawing/2014/main" id="{CC0CB89C-DDD9-4BFC-94D1-51B5D5B3BD9C}"/>
              </a:ext>
            </a:extLst>
          </p:cNvPr>
          <p:cNvPicPr>
            <a:picLocks noChangeAspect="1"/>
          </p:cNvPicPr>
          <p:nvPr/>
        </p:nvPicPr>
        <p:blipFill>
          <a:blip r:embed="rId5"/>
          <a:stretch>
            <a:fillRect/>
          </a:stretch>
        </p:blipFill>
        <p:spPr>
          <a:xfrm>
            <a:off x="1848493" y="1552028"/>
            <a:ext cx="4161907" cy="4933652"/>
          </a:xfrm>
          <a:prstGeom prst="rect">
            <a:avLst/>
          </a:prstGeom>
        </p:spPr>
      </p:pic>
      <p:sp>
        <p:nvSpPr>
          <p:cNvPr id="4" name="Rectángulo 3">
            <a:extLst>
              <a:ext uri="{FF2B5EF4-FFF2-40B4-BE49-F238E27FC236}">
                <a16:creationId xmlns:a16="http://schemas.microsoft.com/office/drawing/2014/main" id="{7933F151-C081-4381-88E8-9B3703CD9831}"/>
              </a:ext>
            </a:extLst>
          </p:cNvPr>
          <p:cNvSpPr/>
          <p:nvPr/>
        </p:nvSpPr>
        <p:spPr>
          <a:xfrm>
            <a:off x="102705" y="4710425"/>
            <a:ext cx="2761067" cy="1200329"/>
          </a:xfrm>
          <a:prstGeom prst="rect">
            <a:avLst/>
          </a:prstGeom>
        </p:spPr>
        <p:txBody>
          <a:bodyPr wrap="square">
            <a:spAutoFit/>
          </a:bodyPr>
          <a:lstStyle/>
          <a:p>
            <a:r>
              <a:rPr lang="es-ES" dirty="0"/>
              <a:t>Un </a:t>
            </a:r>
            <a:r>
              <a:rPr lang="es-ES" b="1" dirty="0"/>
              <a:t>hipervisor</a:t>
            </a:r>
            <a:r>
              <a:rPr lang="es-ES" dirty="0"/>
              <a:t> permite que un ordenador host preste soporte a varias máquinas virtuales.</a:t>
            </a:r>
            <a:endParaRPr lang="es-CO" dirty="0"/>
          </a:p>
        </p:txBody>
      </p:sp>
    </p:spTree>
    <p:extLst>
      <p:ext uri="{BB962C8B-B14F-4D97-AF65-F5344CB8AC3E}">
        <p14:creationId xmlns:p14="http://schemas.microsoft.com/office/powerpoint/2010/main" val="600658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 Introducción a los Contenedores ?</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9" name="CuadroTexto 8">
            <a:extLst>
              <a:ext uri="{FF2B5EF4-FFF2-40B4-BE49-F238E27FC236}">
                <a16:creationId xmlns:a16="http://schemas.microsoft.com/office/drawing/2014/main" id="{C50B4F66-241A-4AA4-94E3-605E9A095876}"/>
              </a:ext>
            </a:extLst>
          </p:cNvPr>
          <p:cNvSpPr txBox="1"/>
          <p:nvPr/>
        </p:nvSpPr>
        <p:spPr>
          <a:xfrm>
            <a:off x="9005667" y="6402614"/>
            <a:ext cx="3095078" cy="369332"/>
          </a:xfrm>
          <a:prstGeom prst="rect">
            <a:avLst/>
          </a:prstGeom>
          <a:solidFill>
            <a:schemeClr val="bg1"/>
          </a:solidFill>
        </p:spPr>
        <p:txBody>
          <a:bodyPr wrap="none" rtlCol="0">
            <a:spAutoFit/>
          </a:bodyPr>
          <a:lstStyle/>
          <a:p>
            <a:r>
              <a:rPr lang="es-CO" i="1" dirty="0"/>
              <a:t>Fuente</a:t>
            </a:r>
            <a:r>
              <a:rPr lang="es-CO" dirty="0"/>
              <a:t>: </a:t>
            </a:r>
            <a:r>
              <a:rPr lang="es-CO" i="1" dirty="0"/>
              <a:t>Google cloud academy</a:t>
            </a:r>
            <a:endParaRPr lang="es-CO" dirty="0"/>
          </a:p>
        </p:txBody>
      </p:sp>
      <p:sp>
        <p:nvSpPr>
          <p:cNvPr id="10" name="Rectángulo 9">
            <a:extLst>
              <a:ext uri="{FF2B5EF4-FFF2-40B4-BE49-F238E27FC236}">
                <a16:creationId xmlns:a16="http://schemas.microsoft.com/office/drawing/2014/main" id="{A1AD1A74-D99A-49EF-9E51-5713E3BFD330}"/>
              </a:ext>
            </a:extLst>
          </p:cNvPr>
          <p:cNvSpPr/>
          <p:nvPr/>
        </p:nvSpPr>
        <p:spPr>
          <a:xfrm>
            <a:off x="5866719" y="1717279"/>
            <a:ext cx="5255391" cy="461665"/>
          </a:xfrm>
          <a:prstGeom prst="rect">
            <a:avLst/>
          </a:prstGeom>
        </p:spPr>
        <p:txBody>
          <a:bodyPr wrap="square">
            <a:spAutoFit/>
          </a:bodyPr>
          <a:lstStyle/>
          <a:p>
            <a:pPr algn="ctr"/>
            <a:r>
              <a:rPr lang="es-ES" sz="2400" b="1" dirty="0"/>
              <a:t>Alta Flexibilidad</a:t>
            </a:r>
            <a:endParaRPr lang="es-CO" sz="3200" b="1" dirty="0"/>
          </a:p>
        </p:txBody>
      </p:sp>
      <p:sp>
        <p:nvSpPr>
          <p:cNvPr id="12" name="Rectángulo 11">
            <a:extLst>
              <a:ext uri="{FF2B5EF4-FFF2-40B4-BE49-F238E27FC236}">
                <a16:creationId xmlns:a16="http://schemas.microsoft.com/office/drawing/2014/main" id="{EA96CEAE-36D7-4E8E-8A33-2E664E6503C5}"/>
              </a:ext>
            </a:extLst>
          </p:cNvPr>
          <p:cNvSpPr/>
          <p:nvPr/>
        </p:nvSpPr>
        <p:spPr>
          <a:xfrm>
            <a:off x="5156201" y="2544291"/>
            <a:ext cx="6676428" cy="1323439"/>
          </a:xfrm>
          <a:prstGeom prst="rect">
            <a:avLst/>
          </a:prstGeom>
          <a:solidFill>
            <a:schemeClr val="bg1"/>
          </a:solidFill>
        </p:spPr>
        <p:txBody>
          <a:bodyPr wrap="square">
            <a:spAutoFit/>
          </a:bodyPr>
          <a:lstStyle/>
          <a:p>
            <a:pPr algn="ctr"/>
            <a:r>
              <a:rPr lang="es-ES" sz="2000" dirty="0"/>
              <a:t>Cada desarrollador puede implementar su propio sistema operativo, acceder al hardware y crear sus aplicaciones en un entorno autónomo con acceso a RAM, sistemas de archivos, interfaces de red, etc.</a:t>
            </a:r>
            <a:endParaRPr lang="es-CO" sz="2000" dirty="0"/>
          </a:p>
        </p:txBody>
      </p:sp>
      <p:pic>
        <p:nvPicPr>
          <p:cNvPr id="6" name="Imagen 5">
            <a:extLst>
              <a:ext uri="{FF2B5EF4-FFF2-40B4-BE49-F238E27FC236}">
                <a16:creationId xmlns:a16="http://schemas.microsoft.com/office/drawing/2014/main" id="{4A4F11E1-34A1-4505-A923-CA973FE7431D}"/>
              </a:ext>
            </a:extLst>
          </p:cNvPr>
          <p:cNvPicPr>
            <a:picLocks noChangeAspect="1"/>
          </p:cNvPicPr>
          <p:nvPr/>
        </p:nvPicPr>
        <p:blipFill>
          <a:blip r:embed="rId5"/>
          <a:stretch>
            <a:fillRect/>
          </a:stretch>
        </p:blipFill>
        <p:spPr>
          <a:xfrm>
            <a:off x="290925" y="1470466"/>
            <a:ext cx="4441942" cy="5304260"/>
          </a:xfrm>
          <a:prstGeom prst="rect">
            <a:avLst/>
          </a:prstGeom>
        </p:spPr>
      </p:pic>
      <p:sp>
        <p:nvSpPr>
          <p:cNvPr id="7" name="Rectángulo 6">
            <a:extLst>
              <a:ext uri="{FF2B5EF4-FFF2-40B4-BE49-F238E27FC236}">
                <a16:creationId xmlns:a16="http://schemas.microsoft.com/office/drawing/2014/main" id="{B047905E-BCCC-4B31-B832-0B7FC32B0A76}"/>
              </a:ext>
            </a:extLst>
          </p:cNvPr>
          <p:cNvSpPr/>
          <p:nvPr/>
        </p:nvSpPr>
        <p:spPr>
          <a:xfrm>
            <a:off x="5290243" y="4805635"/>
            <a:ext cx="6542386" cy="1323439"/>
          </a:xfrm>
          <a:prstGeom prst="rect">
            <a:avLst/>
          </a:prstGeom>
          <a:solidFill>
            <a:schemeClr val="bg1"/>
          </a:solidFill>
        </p:spPr>
        <p:txBody>
          <a:bodyPr wrap="square">
            <a:spAutoFit/>
          </a:bodyPr>
          <a:lstStyle/>
          <a:p>
            <a:pPr algn="ctr"/>
            <a:r>
              <a:rPr lang="es-CO" sz="2000" dirty="0"/>
              <a:t>Puede instalar su entonos de ejecución, servidor web, base de datos o middleware favorito, configurar los recursos subyacentes del sistema, como espacio en disco, E/S de disco o redes, y compilar como desee.</a:t>
            </a:r>
          </a:p>
        </p:txBody>
      </p:sp>
    </p:spTree>
    <p:extLst>
      <p:ext uri="{BB962C8B-B14F-4D97-AF65-F5344CB8AC3E}">
        <p14:creationId xmlns:p14="http://schemas.microsoft.com/office/powerpoint/2010/main" val="108211378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4937</TotalTime>
  <Words>2223</Words>
  <Application>Microsoft Office PowerPoint</Application>
  <PresentationFormat>Panorámica</PresentationFormat>
  <Paragraphs>274</Paragraphs>
  <Slides>38</Slides>
  <Notes>36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38</vt:i4>
      </vt:variant>
    </vt:vector>
  </HeadingPairs>
  <TitlesOfParts>
    <vt:vector size="46" baseType="lpstr">
      <vt:lpstr>Arial</vt:lpstr>
      <vt:lpstr>ArialMT</vt:lpstr>
      <vt:lpstr>Calibri</vt:lpstr>
      <vt:lpstr>Calibri Light</vt:lpstr>
      <vt:lpstr>Roboto-Regular</vt:lpstr>
      <vt:lpstr>Tahoma</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Tomas Eduardo Quiroz Lpez</dc:creator>
  <cp:lastModifiedBy>Tecnico Sistemas Centro Servicios Sistema Penal Adolescentes Seccional Valledupar</cp:lastModifiedBy>
  <cp:revision>245</cp:revision>
  <dcterms:created xsi:type="dcterms:W3CDTF">2020-04-21T17:48:51Z</dcterms:created>
  <dcterms:modified xsi:type="dcterms:W3CDTF">2023-11-30T23:10:11Z</dcterms:modified>
</cp:coreProperties>
</file>